
<file path=[Content_Types].xml><?xml version="1.0" encoding="utf-8"?>
<Types xmlns="http://schemas.openxmlformats.org/package/2006/content-types">
  <Default Extension="jfif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1" r:id="rId4"/>
    <p:sldId id="262" r:id="rId5"/>
    <p:sldId id="274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5" r:id="rId14"/>
    <p:sldId id="277" r:id="rId15"/>
    <p:sldId id="276" r:id="rId16"/>
    <p:sldId id="268" r:id="rId17"/>
    <p:sldId id="260" r:id="rId18"/>
  </p:sldIdLst>
  <p:sldSz cx="16256000" cy="10160000"/>
  <p:notesSz cx="16256000" cy="10160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F04"/>
    <a:srgbClr val="AB3124"/>
    <a:srgbClr val="EE3124"/>
    <a:srgbClr val="CE3124"/>
    <a:srgbClr val="EF3124"/>
    <a:srgbClr val="D23124"/>
    <a:srgbClr val="D73124"/>
    <a:srgbClr val="C83124"/>
    <a:srgbClr val="BE31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76932" autoAdjust="0"/>
  </p:normalViewPr>
  <p:slideViewPr>
    <p:cSldViewPr>
      <p:cViewPr varScale="1">
        <p:scale>
          <a:sx n="60" d="100"/>
          <a:sy n="60" d="100"/>
        </p:scale>
        <p:origin x="1200" y="6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508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508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831DE-AB70-429C-88B8-520FDB90E5A7}" type="datetimeFigureOut">
              <a:rPr lang="fr-FR" smtClean="0"/>
              <a:pPr/>
              <a:t>10/05/2020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5080000" y="762000"/>
            <a:ext cx="6096000" cy="3810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625600" y="4826000"/>
            <a:ext cx="130048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650413"/>
            <a:ext cx="7043738" cy="508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9207500" y="9650413"/>
            <a:ext cx="7045325" cy="508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39FB0-61CF-4958-9264-62D4E3ECA421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671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dirty="0">
                <a:solidFill>
                  <a:srgbClr val="EE3124"/>
                </a:solidFill>
                <a:latin typeface="+mj-lt"/>
              </a:rPr>
              <a:t>DIAPO 1 – présentation</a:t>
            </a:r>
          </a:p>
          <a:p>
            <a:endParaRPr lang="fr-FR" sz="1200" dirty="0">
              <a:solidFill>
                <a:srgbClr val="EE3124"/>
              </a:solidFill>
              <a:latin typeface="+mj-lt"/>
            </a:endParaRPr>
          </a:p>
          <a:p>
            <a:r>
              <a:rPr lang="fr-FR" sz="1200" b="1" dirty="0">
                <a:latin typeface="+mj-lt"/>
              </a:rPr>
              <a:t>Titre du diaporama : </a:t>
            </a:r>
            <a:r>
              <a:rPr lang="fr-FR" sz="1200" dirty="0">
                <a:latin typeface="+mj-lt"/>
              </a:rPr>
              <a:t>police VERDANA, taille 54, blanc, aligné à droite</a:t>
            </a:r>
          </a:p>
          <a:p>
            <a:r>
              <a:rPr lang="fr-FR" sz="1200" b="1" dirty="0">
                <a:latin typeface="+mj-lt"/>
              </a:rPr>
              <a:t>Sous-titre : </a:t>
            </a:r>
            <a:r>
              <a:rPr lang="fr-FR" sz="1200" dirty="0">
                <a:latin typeface="+mj-lt"/>
              </a:rPr>
              <a:t>taille 44, blanc, aligné à</a:t>
            </a:r>
            <a:r>
              <a:rPr lang="fr-FR" sz="1200" baseline="0" dirty="0">
                <a:latin typeface="+mj-lt"/>
              </a:rPr>
              <a:t> droite</a:t>
            </a:r>
            <a:endParaRPr lang="fr-FR" sz="1200" dirty="0">
              <a:latin typeface="+mj-lt"/>
            </a:endParaRPr>
          </a:p>
          <a:p>
            <a:r>
              <a:rPr lang="fr-FR" sz="1200" b="1" dirty="0">
                <a:latin typeface="+mj-lt"/>
              </a:rPr>
              <a:t>Détails : </a:t>
            </a:r>
            <a:r>
              <a:rPr lang="fr-FR" sz="1200" dirty="0">
                <a:latin typeface="+mj-lt"/>
              </a:rPr>
              <a:t>police CALIBRI, taille 28, blanc, aligné à droite</a:t>
            </a:r>
            <a:endParaRPr lang="fr-FR" sz="1200" b="1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39FB0-61CF-4958-9264-62D4E3ECA42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831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DIAPO 3 – contenu,</a:t>
            </a:r>
            <a:r>
              <a:rPr lang="fr-FR" baseline="0" dirty="0"/>
              <a:t> modèle 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39FB0-61CF-4958-9264-62D4E3ECA421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842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DIAPO 3 – contenu,</a:t>
            </a:r>
            <a:r>
              <a:rPr lang="fr-FR" baseline="0" dirty="0"/>
              <a:t> modèle 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39FB0-61CF-4958-9264-62D4E3ECA421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763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DIAPO 3 – contenu,</a:t>
            </a:r>
            <a:r>
              <a:rPr lang="fr-FR" baseline="0" dirty="0"/>
              <a:t> modèle 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39FB0-61CF-4958-9264-62D4E3ECA421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790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DIAPO 3 – contenu,</a:t>
            </a:r>
            <a:r>
              <a:rPr lang="fr-FR" baseline="0" dirty="0"/>
              <a:t> modèle 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39FB0-61CF-4958-9264-62D4E3ECA421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8359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DIAPO 3 – contenu,</a:t>
            </a:r>
            <a:r>
              <a:rPr lang="fr-FR" baseline="0" dirty="0"/>
              <a:t> modèle 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39FB0-61CF-4958-9264-62D4E3ECA421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27101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DIAPO 3 – contenu,</a:t>
            </a:r>
            <a:r>
              <a:rPr lang="fr-FR" baseline="0" dirty="0"/>
              <a:t> modèle 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39FB0-61CF-4958-9264-62D4E3ECA421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198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DIAPO 3 – contenu,</a:t>
            </a:r>
            <a:r>
              <a:rPr lang="fr-FR" baseline="0" dirty="0"/>
              <a:t> modèle 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39FB0-61CF-4958-9264-62D4E3ECA421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845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dirty="0">
                <a:solidFill>
                  <a:srgbClr val="EE3124"/>
                </a:solidFill>
                <a:latin typeface="+mj-lt"/>
              </a:rPr>
              <a:t>DIAPO 5 – fin</a:t>
            </a:r>
          </a:p>
          <a:p>
            <a:endParaRPr lang="fr-FR" sz="1200" dirty="0">
              <a:solidFill>
                <a:srgbClr val="EE3124"/>
              </a:solidFill>
              <a:latin typeface="+mj-lt"/>
            </a:endParaRPr>
          </a:p>
          <a:p>
            <a:r>
              <a:rPr lang="fr-FR" sz="1200" dirty="0">
                <a:latin typeface="+mj-lt"/>
              </a:rPr>
              <a:t>police VERDANA, taille 48, lettres capitales</a:t>
            </a:r>
            <a:r>
              <a:rPr lang="fr-FR" sz="1200">
                <a:latin typeface="+mj-lt"/>
              </a:rPr>
              <a:t>, blanc, </a:t>
            </a:r>
            <a:r>
              <a:rPr lang="fr-FR" sz="1200" dirty="0">
                <a:latin typeface="+mj-lt"/>
              </a:rPr>
              <a:t>centré dans la diapositive</a:t>
            </a:r>
            <a:endParaRPr lang="fr-FR" sz="1200" b="1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39FB0-61CF-4958-9264-62D4E3ECA421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470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DIAPO 3 – contenu,</a:t>
            </a:r>
            <a:r>
              <a:rPr lang="fr-FR" baseline="0" dirty="0"/>
              <a:t> modèle 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39FB0-61CF-4958-9264-62D4E3ECA421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360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DIAPO 3 – contenu,</a:t>
            </a:r>
            <a:r>
              <a:rPr lang="fr-FR" baseline="0" dirty="0"/>
              <a:t> modèle 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39FB0-61CF-4958-9264-62D4E3ECA421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957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DIAPO 3 – contenu,</a:t>
            </a:r>
            <a:r>
              <a:rPr lang="fr-FR" baseline="0" dirty="0"/>
              <a:t> modèle 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39FB0-61CF-4958-9264-62D4E3ECA421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56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DIAPO 3 – contenu,</a:t>
            </a:r>
            <a:r>
              <a:rPr lang="fr-FR" baseline="0" dirty="0"/>
              <a:t> modèle 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39FB0-61CF-4958-9264-62D4E3ECA421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8155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DIAPO 3 – contenu,</a:t>
            </a:r>
            <a:r>
              <a:rPr lang="fr-FR" baseline="0" dirty="0"/>
              <a:t> modèle 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39FB0-61CF-4958-9264-62D4E3ECA421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002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DIAPO 3 – contenu,</a:t>
            </a:r>
            <a:r>
              <a:rPr lang="fr-FR" baseline="0" dirty="0"/>
              <a:t> modèle 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39FB0-61CF-4958-9264-62D4E3ECA421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681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DIAPO 3 – contenu,</a:t>
            </a:r>
            <a:r>
              <a:rPr lang="fr-FR" baseline="0" dirty="0"/>
              <a:t> modèle 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39FB0-61CF-4958-9264-62D4E3ECA421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913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DIAPO 3 – contenu,</a:t>
            </a:r>
            <a:r>
              <a:rPr lang="fr-FR" baseline="0" dirty="0"/>
              <a:t> modèle 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39FB0-61CF-4958-9264-62D4E3ECA421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183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3149600"/>
            <a:ext cx="13817600" cy="2133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689600"/>
            <a:ext cx="11379199" cy="254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>
                <a:solidFill>
                  <a:srgbClr val="EE3124"/>
                </a:solidFill>
                <a:latin typeface="Eurostile LT ExtendedTwo"/>
                <a:cs typeface="Eurostile LT ExtendedTw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752600"/>
            <a:ext cx="0" cy="7645400"/>
          </a:xfrm>
          <a:custGeom>
            <a:avLst/>
            <a:gdLst/>
            <a:ahLst/>
            <a:cxnLst/>
            <a:rect l="l" t="t" r="r" b="b"/>
            <a:pathLst>
              <a:path h="7645400">
                <a:moveTo>
                  <a:pt x="0" y="7645400"/>
                </a:moveTo>
                <a:lnTo>
                  <a:pt x="0" y="0"/>
                </a:lnTo>
                <a:lnTo>
                  <a:pt x="0" y="7645400"/>
                </a:lnTo>
              </a:path>
            </a:pathLst>
          </a:custGeom>
          <a:solidFill>
            <a:srgbClr val="ED302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>
                <a:solidFill>
                  <a:srgbClr val="EE3124"/>
                </a:solidFill>
                <a:latin typeface="Eurostile LT ExtendedTwo"/>
                <a:cs typeface="Eurostile LT ExtendedTw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336800"/>
            <a:ext cx="7071360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39" y="2336800"/>
            <a:ext cx="7071360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>
                <a:solidFill>
                  <a:srgbClr val="EE3124"/>
                </a:solidFill>
                <a:latin typeface="Eurostile LT ExtendedTwo"/>
                <a:cs typeface="Eurostile LT ExtendedTw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9300" y="641292"/>
            <a:ext cx="14757400" cy="705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>
                <a:solidFill>
                  <a:srgbClr val="EE3124"/>
                </a:solidFill>
                <a:latin typeface="Eurostile LT ExtendedTwo"/>
                <a:cs typeface="Eurostile LT ExtendedTw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800" y="2336800"/>
            <a:ext cx="14630399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9448800"/>
            <a:ext cx="5201919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9448800"/>
            <a:ext cx="3738880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9448800"/>
            <a:ext cx="3738880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Novita%20714%20cad/37-operazione%20sulle%20parti.avi" TargetMode="External"/><Relationship Id="rId3" Type="http://schemas.openxmlformats.org/officeDocument/2006/relationships/hyperlink" Target="Novita%20714%20cad/35-notazioni%20verifica.avi" TargetMode="External"/><Relationship Id="rId7" Type="http://schemas.openxmlformats.org/officeDocument/2006/relationships/hyperlink" Target="Novita%20714%20cad/39-rappresentazione%20schematica.avi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Novita%20714%20cad/38-proietta%20le%20annotazioni%20ok.avi" TargetMode="External"/><Relationship Id="rId5" Type="http://schemas.openxmlformats.org/officeDocument/2006/relationships/hyperlink" Target="Novita%20714%20cad/36-operazione%20sugli%20assiemi.avi" TargetMode="External"/><Relationship Id="rId4" Type="http://schemas.openxmlformats.org/officeDocument/2006/relationships/image" Target="../media/image6.jf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Novita%20714%20cad/44-personalizza%20sezione.avi" TargetMode="External"/><Relationship Id="rId3" Type="http://schemas.openxmlformats.org/officeDocument/2006/relationships/hyperlink" Target="Novita%20714%20cad/40-vista%20interrotta.avi" TargetMode="External"/><Relationship Id="rId7" Type="http://schemas.openxmlformats.org/officeDocument/2006/relationships/hyperlink" Target="Novita%20714%20cad/43-nescondere%20i%20profili.avi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Novita%20714%20cad/42-titoli%20sulle%20viste.avi" TargetMode="External"/><Relationship Id="rId5" Type="http://schemas.openxmlformats.org/officeDocument/2006/relationships/hyperlink" Target="Novita%20714%20cad/41-sovrapposizione%20viste.avi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Novita%20714%20cad/48-tabella%20di%20foratura.avi" TargetMode="External"/><Relationship Id="rId3" Type="http://schemas.openxmlformats.org/officeDocument/2006/relationships/hyperlink" Target="Novita%20714%20cad/45-estensione%20assi.avi" TargetMode="External"/><Relationship Id="rId7" Type="http://schemas.openxmlformats.org/officeDocument/2006/relationships/hyperlink" Target="Novita%20714%20cad/47-modifica%20altezza%20riga.avi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Novita%20714%20cad/46-TABELLA%20COORDINATE.avi" TargetMode="External"/><Relationship Id="rId5" Type="http://schemas.openxmlformats.org/officeDocument/2006/relationships/hyperlink" Target="Novita%20714%20cad/50-quota%20cerchi%20e%20esporta%20quota.avi" TargetMode="External"/><Relationship Id="rId4" Type="http://schemas.openxmlformats.org/officeDocument/2006/relationships/image" Target="../media/image5.jfif"/><Relationship Id="rId9" Type="http://schemas.openxmlformats.org/officeDocument/2006/relationships/hyperlink" Target="Novita%20714%20cad/49-punto%20medio%20su%20quota.avi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Novita%20714%20cad/54-messa%20in%20tavola%20tassellato.avi" TargetMode="External"/><Relationship Id="rId3" Type="http://schemas.openxmlformats.org/officeDocument/2006/relationships/hyperlink" Target="Novita%20714%20cad/51-quota%20coordinate.avi" TargetMode="External"/><Relationship Id="rId7" Type="http://schemas.openxmlformats.org/officeDocument/2006/relationships/hyperlink" Target="Novita%20714%20cad/53-riorganizzazione%20indici.avi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Novita%20714%20cad/52-foratura.avi" TargetMode="External"/><Relationship Id="rId5" Type="http://schemas.openxmlformats.org/officeDocument/2006/relationships/hyperlink" Target="Novita%20714%20cad/50-quota%20cerchi%20e%20esporta%20quota.avi" TargetMode="External"/><Relationship Id="rId4" Type="http://schemas.openxmlformats.org/officeDocument/2006/relationships/image" Target="../media/image5.jfif"/><Relationship Id="rId9" Type="http://schemas.openxmlformats.org/officeDocument/2006/relationships/hyperlink" Target="Novita%20714%20cad/49-punto%20medio%20su%20quota.av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Novita%20714%20cad/58-compilazione%20automatica%201.avi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Novita%20714%20cad/59-compilazione%20automatica%202.avi" TargetMode="External"/><Relationship Id="rId4" Type="http://schemas.openxmlformats.org/officeDocument/2006/relationships/image" Target="../media/image5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Novita%20714%20cad/57-creazione%20simboli%20da%20dxf.avi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Novita%20714%20cad/60-template%20pdf.avi" TargetMode="External"/><Relationship Id="rId4" Type="http://schemas.openxmlformats.org/officeDocument/2006/relationships/image" Target="../media/image5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Novita%20714%20cad/61-nesting%20filtro%20e%20ottimizzazione.avi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Novita%20714%20cad/63-nesting%20cluster%20e%20ottimizzazione.avi" TargetMode="External"/><Relationship Id="rId5" Type="http://schemas.openxmlformats.org/officeDocument/2006/relationships/hyperlink" Target="Novita%20714%20cad/62-nesting%20taglio%20comune.avi" TargetMode="External"/><Relationship Id="rId4" Type="http://schemas.openxmlformats.org/officeDocument/2006/relationships/image" Target="../media/image3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Novita%20714%20cad/05-codifica%20parte.avi" TargetMode="External"/><Relationship Id="rId3" Type="http://schemas.openxmlformats.org/officeDocument/2006/relationships/hyperlink" Target="Novita%20714%20cad/01-interfaccia.avi" TargetMode="External"/><Relationship Id="rId7" Type="http://schemas.openxmlformats.org/officeDocument/2006/relationships/hyperlink" Target="Novita%20714%20cad/04-template.av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Novita%20714%20cad/03-copia%20stili.avi" TargetMode="External"/><Relationship Id="rId5" Type="http://schemas.openxmlformats.org/officeDocument/2006/relationships/hyperlink" Target="Novita%20714%20cad/02-manipolatore.avi" TargetMode="External"/><Relationship Id="rId4" Type="http://schemas.openxmlformats.org/officeDocument/2006/relationships/image" Target="../media/image3.jfif"/><Relationship Id="rId9" Type="http://schemas.openxmlformats.org/officeDocument/2006/relationships/hyperlink" Target="Novita%20714%20cad/06-indici%20di%20revisione.av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Novita%20714%20cad/07-sketch-definizione%20origini.av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Novita%20714%20cad/09-offset%20dei%20profili.avi" TargetMode="External"/><Relationship Id="rId5" Type="http://schemas.openxmlformats.org/officeDocument/2006/relationships/hyperlink" Target="Novita%20714%20cad/08-copia%20spigoli%203d.avi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Novita%20714%20cad/14-selezione%20per%20spigoli.avi" TargetMode="External"/><Relationship Id="rId3" Type="http://schemas.openxmlformats.org/officeDocument/2006/relationships/hyperlink" Target="Novita%20714%20cad/10-blocco%20vincolato.avi" TargetMode="External"/><Relationship Id="rId7" Type="http://schemas.openxmlformats.org/officeDocument/2006/relationships/hyperlink" Target="Novita%20714%20cad/13-offset%20superfici.av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Novita%20714%20cad/12-ripetizione%20booleana.avi" TargetMode="External"/><Relationship Id="rId5" Type="http://schemas.openxmlformats.org/officeDocument/2006/relationships/hyperlink" Target="Novita%20714%20cad/11-foro%20leggero.avi" TargetMode="External"/><Relationship Id="rId4" Type="http://schemas.openxmlformats.org/officeDocument/2006/relationships/image" Target="../media/image5.jfif"/><Relationship Id="rId9" Type="http://schemas.openxmlformats.org/officeDocument/2006/relationships/hyperlink" Target="Novita%20714%20cad/15-inserimento%20processo%20e%20preforo.av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Novita%20714%20cad/16-sostituzione%20figura%20con%20colori.avi" TargetMode="External"/><Relationship Id="rId7" Type="http://schemas.openxmlformats.org/officeDocument/2006/relationships/hyperlink" Target="Novita%20714%20cad/19-MARCATURA.avi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Novita%20714%20cad/18-superficie%20tangente.avi" TargetMode="External"/><Relationship Id="rId5" Type="http://schemas.openxmlformats.org/officeDocument/2006/relationships/hyperlink" Target="Novita%20714%20cad/17-copia%20facce%20con%20colore.avi" TargetMode="External"/><Relationship Id="rId4" Type="http://schemas.openxmlformats.org/officeDocument/2006/relationships/image" Target="../media/image5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Novita%20714%20cad/20-lamiera_nuova%20opzione%20tangenza.avi" TargetMode="External"/><Relationship Id="rId7" Type="http://schemas.openxmlformats.org/officeDocument/2006/relationships/hyperlink" Target="Novita%20714%20cad/56-associazione%20tabella%20di%20piega.av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Novita%20714%20cad/55-colorazione%20profilo%20su%20sviluppo.avi" TargetMode="External"/><Relationship Id="rId5" Type="http://schemas.openxmlformats.org/officeDocument/2006/relationships/hyperlink" Target="Novita%20714%20cad/21-lamiera_analisi%20lamiera.avi" TargetMode="External"/><Relationship Id="rId4" Type="http://schemas.openxmlformats.org/officeDocument/2006/relationships/image" Target="../media/image6.jf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Novita%20714%20cad/26-assieme%20slave%20part.avi" TargetMode="External"/><Relationship Id="rId3" Type="http://schemas.openxmlformats.org/officeDocument/2006/relationships/hyperlink" Target="Novita%20714%20cad/22-assieme_modifica%20in%20posizione.avi" TargetMode="External"/><Relationship Id="rId7" Type="http://schemas.openxmlformats.org/officeDocument/2006/relationships/hyperlink" Target="Novita%20714%20cad/25-assieme_blocco%20inglobante.av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Novita%20714%20cad/24-assieme_assemblaggi%20locali.avi" TargetMode="External"/><Relationship Id="rId5" Type="http://schemas.openxmlformats.org/officeDocument/2006/relationships/hyperlink" Target="Novita%20714%20cad/23-assieme%20taglia%20profilo%20e%20tasca.avi" TargetMode="External"/><Relationship Id="rId4" Type="http://schemas.openxmlformats.org/officeDocument/2006/relationships/image" Target="../media/image3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Novita%20714%20cad/27-progettazione%20in%20team.avi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Novita%20714%20cad/29-distina%20base%20livello%20sottogruppi.avi" TargetMode="External"/><Relationship Id="rId5" Type="http://schemas.openxmlformats.org/officeDocument/2006/relationships/hyperlink" Target="Novita%20714%20cad/28-distinta%20base.avi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Novita%20714%20cad/34-ripetizione%20di%20riempimento.avi" TargetMode="External"/><Relationship Id="rId3" Type="http://schemas.openxmlformats.org/officeDocument/2006/relationships/hyperlink" Target="Novita%20714%20cad/30-sezione%203d%20di%20visualizzazione.avi" TargetMode="External"/><Relationship Id="rId7" Type="http://schemas.openxmlformats.org/officeDocument/2006/relationships/hyperlink" Target="Novita%20714%20cad/33-Rappresentazioni.avi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Novita%20714%20cad/32-driver%20block.avi" TargetMode="External"/><Relationship Id="rId5" Type="http://schemas.openxmlformats.org/officeDocument/2006/relationships/hyperlink" Target="Novita%20714%20cad/31-rendering-finitura%20gradini.avi" TargetMode="External"/><Relationship Id="rId4" Type="http://schemas.openxmlformats.org/officeDocument/2006/relationships/image" Target="../media/image5.jfif"/><Relationship Id="rId9" Type="http://schemas.openxmlformats.org/officeDocument/2006/relationships/hyperlink" Target="Novita%20714%20cad/34-ripetizione%20sfalsata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/>
          <p:nvPr/>
        </p:nvSpPr>
        <p:spPr>
          <a:xfrm>
            <a:off x="0" y="0"/>
            <a:ext cx="16256000" cy="10160000"/>
          </a:xfrm>
          <a:custGeom>
            <a:avLst/>
            <a:gdLst/>
            <a:ahLst/>
            <a:cxnLst/>
            <a:rect l="l" t="t" r="r" b="b"/>
            <a:pathLst>
              <a:path w="16256000" h="10160000">
                <a:moveTo>
                  <a:pt x="0" y="10160000"/>
                </a:moveTo>
                <a:lnTo>
                  <a:pt x="16256000" y="10160000"/>
                </a:lnTo>
                <a:lnTo>
                  <a:pt x="16256000" y="0"/>
                </a:lnTo>
                <a:lnTo>
                  <a:pt x="0" y="0"/>
                </a:lnTo>
                <a:lnTo>
                  <a:pt x="0" y="10160000"/>
                </a:lnTo>
                <a:close/>
              </a:path>
            </a:pathLst>
          </a:custGeom>
          <a:solidFill>
            <a:srgbClr val="ED3023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" name="bk object 17"/>
          <p:cNvSpPr>
            <a:spLocks noChangeAspect="1"/>
          </p:cNvSpPr>
          <p:nvPr/>
        </p:nvSpPr>
        <p:spPr>
          <a:xfrm>
            <a:off x="649600" y="575625"/>
            <a:ext cx="13356424" cy="8314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" name="bk object 18"/>
          <p:cNvSpPr/>
          <p:nvPr/>
        </p:nvSpPr>
        <p:spPr>
          <a:xfrm>
            <a:off x="880451" y="885744"/>
            <a:ext cx="4848758" cy="12056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366000" y="7422108"/>
            <a:ext cx="8092084" cy="1306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5395"/>
              </a:lnSpc>
            </a:pPr>
            <a:r>
              <a:rPr lang="fr-FR" sz="5400" spc="-25" dirty="0" err="1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Novita</a:t>
            </a:r>
            <a:r>
              <a:rPr lang="fr-FR" sz="5400" spc="-2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5400" spc="-25" dirty="0" err="1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Topsolid</a:t>
            </a:r>
            <a:r>
              <a:rPr lang="fr-FR" sz="5400" spc="-2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714</a:t>
            </a:r>
            <a:endParaRPr lang="fr-FR" sz="4400" spc="-25" dirty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algn="r">
              <a:lnSpc>
                <a:spcPts val="5395"/>
              </a:lnSpc>
            </a:pPr>
            <a:r>
              <a:rPr lang="fr-FR" sz="2800" spc="-25" dirty="0">
                <a:solidFill>
                  <a:srgbClr val="FFFFFF"/>
                </a:solidFill>
                <a:latin typeface="+mj-lt"/>
                <a:ea typeface="Verdana" pitchFamily="34" charset="0"/>
                <a:cs typeface="Verdana" pitchFamily="34" charset="0"/>
              </a:rPr>
              <a:t>Stefano Vezzani</a:t>
            </a:r>
            <a:endParaRPr lang="fr-FR" sz="28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/>
        </p:nvSpPr>
        <p:spPr>
          <a:xfrm flipV="1">
            <a:off x="0" y="0"/>
            <a:ext cx="16256000" cy="169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4" name="object 3"/>
          <p:cNvSpPr/>
          <p:nvPr/>
        </p:nvSpPr>
        <p:spPr>
          <a:xfrm flipV="1">
            <a:off x="0" y="9548000"/>
            <a:ext cx="16256000" cy="61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0" y="4272000"/>
            <a:ext cx="0" cy="5262245"/>
          </a:xfrm>
          <a:custGeom>
            <a:avLst/>
            <a:gdLst/>
            <a:ahLst/>
            <a:cxnLst/>
            <a:rect l="l" t="t" r="r" b="b"/>
            <a:pathLst>
              <a:path h="5262245">
                <a:moveTo>
                  <a:pt x="0" y="5262003"/>
                </a:moveTo>
                <a:lnTo>
                  <a:pt x="0" y="0"/>
                </a:lnTo>
                <a:lnTo>
                  <a:pt x="0" y="5262003"/>
                </a:lnTo>
              </a:path>
            </a:pathLst>
          </a:custGeom>
          <a:solidFill>
            <a:srgbClr val="ED302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9300" y="641292"/>
            <a:ext cx="147574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Novita</a:t>
            </a:r>
            <a:r>
              <a:rPr lang="fr-FR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CAD: </a:t>
            </a: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Strumenti</a:t>
            </a:r>
            <a:endParaRPr sz="4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9300" y="2021096"/>
            <a:ext cx="6370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verifica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su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tolleranze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3D:</a:t>
            </a:r>
            <a:endParaRPr lang="fr-FR" sz="2800" dirty="0">
              <a:latin typeface="+mj-lt"/>
              <a:cs typeface="Mission Gothic Regular"/>
            </a:endParaRPr>
          </a:p>
        </p:txBody>
      </p:sp>
      <p:pic>
        <p:nvPicPr>
          <p:cNvPr id="8" name="Image 7">
            <a:hlinkClick r:id="rId3" action="ppaction://hlinkfile"/>
            <a:extLst>
              <a:ext uri="{FF2B5EF4-FFF2-40B4-BE49-F238E27FC236}">
                <a16:creationId xmlns:a16="http://schemas.microsoft.com/office/drawing/2014/main" id="{CAB08E06-56D3-435A-9937-6B1ED8DB1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88" y="1904867"/>
            <a:ext cx="1062222" cy="1062222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056BF55C-651E-4528-B0B8-195EBE713965}"/>
              </a:ext>
            </a:extLst>
          </p:cNvPr>
          <p:cNvSpPr/>
          <p:nvPr/>
        </p:nvSpPr>
        <p:spPr>
          <a:xfrm>
            <a:off x="806516" y="3211082"/>
            <a:ext cx="69992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le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operazioni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sugli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assiemi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</a:p>
        </p:txBody>
      </p:sp>
      <p:pic>
        <p:nvPicPr>
          <p:cNvPr id="12" name="Image 7">
            <a:hlinkClick r:id="rId5" action="ppaction://hlinkfile"/>
            <a:extLst>
              <a:ext uri="{FF2B5EF4-FFF2-40B4-BE49-F238E27FC236}">
                <a16:creationId xmlns:a16="http://schemas.microsoft.com/office/drawing/2014/main" id="{A42B87CC-5906-4925-B42E-EAF1C0C08F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310" y="2942676"/>
            <a:ext cx="1062222" cy="1062222"/>
          </a:xfrm>
          <a:prstGeom prst="rect">
            <a:avLst/>
          </a:prstGeom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id="{4E7BE2DA-FEA2-40EF-B7D3-FBED0AC1EF8A}"/>
              </a:ext>
            </a:extLst>
          </p:cNvPr>
          <p:cNvSpPr/>
          <p:nvPr/>
        </p:nvSpPr>
        <p:spPr>
          <a:xfrm>
            <a:off x="807296" y="5512030"/>
            <a:ext cx="8743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Nuovo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comando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proiettare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le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annotazioni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3D in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tavola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</a:p>
        </p:txBody>
      </p:sp>
      <p:pic>
        <p:nvPicPr>
          <p:cNvPr id="15" name="Image 7">
            <a:hlinkClick r:id="rId6" action="ppaction://hlinkfile"/>
            <a:extLst>
              <a:ext uri="{FF2B5EF4-FFF2-40B4-BE49-F238E27FC236}">
                <a16:creationId xmlns:a16="http://schemas.microsoft.com/office/drawing/2014/main" id="{12EE634B-9E93-443B-926B-67ACA4791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310" y="5276368"/>
            <a:ext cx="1062222" cy="1062222"/>
          </a:xfrm>
          <a:prstGeom prst="rect">
            <a:avLst/>
          </a:prstGeom>
        </p:spPr>
      </p:pic>
      <p:sp>
        <p:nvSpPr>
          <p:cNvPr id="17" name="Rectangle 9">
            <a:extLst>
              <a:ext uri="{FF2B5EF4-FFF2-40B4-BE49-F238E27FC236}">
                <a16:creationId xmlns:a16="http://schemas.microsoft.com/office/drawing/2014/main" id="{2F47F3B2-CE99-4C50-AD8E-76CD33771A31}"/>
              </a:ext>
            </a:extLst>
          </p:cNvPr>
          <p:cNvSpPr/>
          <p:nvPr/>
        </p:nvSpPr>
        <p:spPr>
          <a:xfrm>
            <a:off x="749300" y="6938000"/>
            <a:ext cx="8470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Nuovo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comando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proiettare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degli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schemi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3d in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tavola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</a:p>
        </p:txBody>
      </p:sp>
      <p:pic>
        <p:nvPicPr>
          <p:cNvPr id="19" name="Image 7">
            <a:hlinkClick r:id="rId7" action="ppaction://hlinkfile"/>
            <a:extLst>
              <a:ext uri="{FF2B5EF4-FFF2-40B4-BE49-F238E27FC236}">
                <a16:creationId xmlns:a16="http://schemas.microsoft.com/office/drawing/2014/main" id="{244DE837-B3F5-4960-9ECB-F6AA629105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88" y="6781205"/>
            <a:ext cx="1062222" cy="1062222"/>
          </a:xfrm>
          <a:prstGeom prst="rect">
            <a:avLst/>
          </a:prstGeom>
        </p:spPr>
      </p:pic>
      <p:sp>
        <p:nvSpPr>
          <p:cNvPr id="16" name="Rectangle 9">
            <a:extLst>
              <a:ext uri="{FF2B5EF4-FFF2-40B4-BE49-F238E27FC236}">
                <a16:creationId xmlns:a16="http://schemas.microsoft.com/office/drawing/2014/main" id="{35B50376-BB16-4D35-A108-05CAB451F03C}"/>
              </a:ext>
            </a:extLst>
          </p:cNvPr>
          <p:cNvSpPr/>
          <p:nvPr/>
        </p:nvSpPr>
        <p:spPr>
          <a:xfrm>
            <a:off x="825816" y="4358578"/>
            <a:ext cx="8352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le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operazioni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sulle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parti (in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assieme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):</a:t>
            </a:r>
          </a:p>
        </p:txBody>
      </p:sp>
      <p:pic>
        <p:nvPicPr>
          <p:cNvPr id="18" name="Image 7">
            <a:hlinkClick r:id="rId8" action="ppaction://hlinkfile"/>
            <a:extLst>
              <a:ext uri="{FF2B5EF4-FFF2-40B4-BE49-F238E27FC236}">
                <a16:creationId xmlns:a16="http://schemas.microsoft.com/office/drawing/2014/main" id="{92579B50-D1B6-430C-8688-35F3B54D99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88" y="4014410"/>
            <a:ext cx="1062222" cy="106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359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7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/>
        </p:nvSpPr>
        <p:spPr>
          <a:xfrm flipV="1">
            <a:off x="0" y="0"/>
            <a:ext cx="16256000" cy="169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4" name="object 3"/>
          <p:cNvSpPr/>
          <p:nvPr/>
        </p:nvSpPr>
        <p:spPr>
          <a:xfrm flipV="1">
            <a:off x="0" y="9548000"/>
            <a:ext cx="16256000" cy="61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0" y="4272000"/>
            <a:ext cx="0" cy="5262245"/>
          </a:xfrm>
          <a:custGeom>
            <a:avLst/>
            <a:gdLst/>
            <a:ahLst/>
            <a:cxnLst/>
            <a:rect l="l" t="t" r="r" b="b"/>
            <a:pathLst>
              <a:path h="5262245">
                <a:moveTo>
                  <a:pt x="0" y="5262003"/>
                </a:moveTo>
                <a:lnTo>
                  <a:pt x="0" y="0"/>
                </a:lnTo>
                <a:lnTo>
                  <a:pt x="0" y="5262003"/>
                </a:lnTo>
              </a:path>
            </a:pathLst>
          </a:custGeom>
          <a:solidFill>
            <a:srgbClr val="ED302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9300" y="641292"/>
            <a:ext cx="147574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Novita</a:t>
            </a:r>
            <a:r>
              <a:rPr lang="fr-FR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CAD: </a:t>
            </a: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Tavola</a:t>
            </a:r>
            <a:endParaRPr sz="4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2800" y="2184400"/>
            <a:ext cx="2048959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3150" dirty="0">
                <a:solidFill>
                  <a:srgbClr val="FFFFFF"/>
                </a:solidFill>
                <a:latin typeface="Mission Gothic Regular" pitchFamily="2" charset="0"/>
                <a:cs typeface="Mission Gothic Regular"/>
              </a:rPr>
              <a:t>Titre blabla</a:t>
            </a:r>
            <a:endParaRPr lang="fr-FR" sz="3150" dirty="0">
              <a:solidFill>
                <a:prstClr val="black"/>
              </a:solidFill>
              <a:latin typeface="Mission Gothic Regular" pitchFamily="2" charset="0"/>
              <a:cs typeface="Mission Gothic Regula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9300" y="2021096"/>
            <a:ext cx="5564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gestione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della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vista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interrotta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  <a:endParaRPr lang="fr-FR" sz="2800" dirty="0">
              <a:latin typeface="+mj-lt"/>
              <a:cs typeface="Mission Gothic Regular"/>
            </a:endParaRPr>
          </a:p>
        </p:txBody>
      </p:sp>
      <p:pic>
        <p:nvPicPr>
          <p:cNvPr id="8" name="Image 7">
            <a:hlinkClick r:id="rId3" action="ppaction://hlinkfile"/>
            <a:extLst>
              <a:ext uri="{FF2B5EF4-FFF2-40B4-BE49-F238E27FC236}">
                <a16:creationId xmlns:a16="http://schemas.microsoft.com/office/drawing/2014/main" id="{CAB08E06-56D3-435A-9937-6B1ED8DB1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687" y="1775170"/>
            <a:ext cx="1062222" cy="1062222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056BF55C-651E-4528-B0B8-195EBE713965}"/>
              </a:ext>
            </a:extLst>
          </p:cNvPr>
          <p:cNvSpPr/>
          <p:nvPr/>
        </p:nvSpPr>
        <p:spPr>
          <a:xfrm>
            <a:off x="806516" y="3211082"/>
            <a:ext cx="8456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Nuovo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comando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definire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la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sovrapposione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nella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vista</a:t>
            </a:r>
          </a:p>
        </p:txBody>
      </p:sp>
      <p:pic>
        <p:nvPicPr>
          <p:cNvPr id="12" name="Image 7">
            <a:hlinkClick r:id="rId5" action="ppaction://hlinkfile"/>
            <a:extLst>
              <a:ext uri="{FF2B5EF4-FFF2-40B4-BE49-F238E27FC236}">
                <a16:creationId xmlns:a16="http://schemas.microsoft.com/office/drawing/2014/main" id="{A42B87CC-5906-4925-B42E-EAF1C0C08F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687" y="3020483"/>
            <a:ext cx="1062222" cy="1062222"/>
          </a:xfrm>
          <a:prstGeom prst="rect">
            <a:avLst/>
          </a:prstGeom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id="{4E7BE2DA-FEA2-40EF-B7D3-FBED0AC1EF8A}"/>
              </a:ext>
            </a:extLst>
          </p:cNvPr>
          <p:cNvSpPr/>
          <p:nvPr/>
        </p:nvSpPr>
        <p:spPr>
          <a:xfrm>
            <a:off x="749300" y="4542267"/>
            <a:ext cx="79637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gestione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l’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inserimento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dei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titoli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nelle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viste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</a:p>
        </p:txBody>
      </p:sp>
      <p:pic>
        <p:nvPicPr>
          <p:cNvPr id="15" name="Image 7">
            <a:hlinkClick r:id="rId6" action="ppaction://hlinkfile"/>
            <a:extLst>
              <a:ext uri="{FF2B5EF4-FFF2-40B4-BE49-F238E27FC236}">
                <a16:creationId xmlns:a16="http://schemas.microsoft.com/office/drawing/2014/main" id="{12EE634B-9E93-443B-926B-67ACA4791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688" y="4312217"/>
            <a:ext cx="1062222" cy="1062222"/>
          </a:xfrm>
          <a:prstGeom prst="rect">
            <a:avLst/>
          </a:prstGeom>
        </p:spPr>
      </p:pic>
      <p:sp>
        <p:nvSpPr>
          <p:cNvPr id="17" name="Rectangle 9">
            <a:extLst>
              <a:ext uri="{FF2B5EF4-FFF2-40B4-BE49-F238E27FC236}">
                <a16:creationId xmlns:a16="http://schemas.microsoft.com/office/drawing/2014/main" id="{2F47F3B2-CE99-4C50-AD8E-76CD33771A31}"/>
              </a:ext>
            </a:extLst>
          </p:cNvPr>
          <p:cNvSpPr/>
          <p:nvPr/>
        </p:nvSpPr>
        <p:spPr>
          <a:xfrm>
            <a:off x="749300" y="5873452"/>
            <a:ext cx="8453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decidere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la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priorita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visualizzazione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</a:p>
        </p:txBody>
      </p:sp>
      <p:pic>
        <p:nvPicPr>
          <p:cNvPr id="19" name="Image 7">
            <a:hlinkClick r:id="rId7" action="ppaction://hlinkfile"/>
            <a:extLst>
              <a:ext uri="{FF2B5EF4-FFF2-40B4-BE49-F238E27FC236}">
                <a16:creationId xmlns:a16="http://schemas.microsoft.com/office/drawing/2014/main" id="{244DE837-B3F5-4960-9ECB-F6AA629105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235" y="5603951"/>
            <a:ext cx="1062222" cy="1062222"/>
          </a:xfrm>
          <a:prstGeom prst="rect">
            <a:avLst/>
          </a:prstGeom>
        </p:spPr>
      </p:pic>
      <p:sp>
        <p:nvSpPr>
          <p:cNvPr id="18" name="Rectangle 9">
            <a:extLst>
              <a:ext uri="{FF2B5EF4-FFF2-40B4-BE49-F238E27FC236}">
                <a16:creationId xmlns:a16="http://schemas.microsoft.com/office/drawing/2014/main" id="{69B70EFB-6E20-4720-9939-505797674CEE}"/>
              </a:ext>
            </a:extLst>
          </p:cNvPr>
          <p:cNvSpPr/>
          <p:nvPr/>
        </p:nvSpPr>
        <p:spPr>
          <a:xfrm>
            <a:off x="806516" y="7311841"/>
            <a:ext cx="90921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Possibilita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personalizzare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le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rappresentazioni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della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sezione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</a:p>
        </p:txBody>
      </p:sp>
      <p:pic>
        <p:nvPicPr>
          <p:cNvPr id="21" name="Image 7">
            <a:hlinkClick r:id="rId8" action="ppaction://hlinkfile"/>
            <a:extLst>
              <a:ext uri="{FF2B5EF4-FFF2-40B4-BE49-F238E27FC236}">
                <a16:creationId xmlns:a16="http://schemas.microsoft.com/office/drawing/2014/main" id="{693A5919-A47C-41A6-A506-31D2153AC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687" y="6865909"/>
            <a:ext cx="1062222" cy="106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390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/>
        </p:nvSpPr>
        <p:spPr>
          <a:xfrm flipV="1">
            <a:off x="0" y="0"/>
            <a:ext cx="16256000" cy="169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4" name="object 3"/>
          <p:cNvSpPr/>
          <p:nvPr/>
        </p:nvSpPr>
        <p:spPr>
          <a:xfrm flipV="1">
            <a:off x="0" y="9548000"/>
            <a:ext cx="16256000" cy="61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0" y="4272000"/>
            <a:ext cx="0" cy="5262245"/>
          </a:xfrm>
          <a:custGeom>
            <a:avLst/>
            <a:gdLst/>
            <a:ahLst/>
            <a:cxnLst/>
            <a:rect l="l" t="t" r="r" b="b"/>
            <a:pathLst>
              <a:path h="5262245">
                <a:moveTo>
                  <a:pt x="0" y="5262003"/>
                </a:moveTo>
                <a:lnTo>
                  <a:pt x="0" y="0"/>
                </a:lnTo>
                <a:lnTo>
                  <a:pt x="0" y="5262003"/>
                </a:lnTo>
              </a:path>
            </a:pathLst>
          </a:custGeom>
          <a:solidFill>
            <a:srgbClr val="ED302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9300" y="641292"/>
            <a:ext cx="147574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Novita</a:t>
            </a:r>
            <a:r>
              <a:rPr lang="fr-FR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CAD: </a:t>
            </a: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Tavola</a:t>
            </a:r>
            <a:endParaRPr sz="4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2800" y="2184400"/>
            <a:ext cx="2048959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3150" dirty="0">
                <a:solidFill>
                  <a:srgbClr val="FFFFFF"/>
                </a:solidFill>
                <a:latin typeface="Mission Gothic Regular" pitchFamily="2" charset="0"/>
                <a:cs typeface="Mission Gothic Regular"/>
              </a:rPr>
              <a:t>Titre blabla</a:t>
            </a:r>
            <a:endParaRPr lang="fr-FR" sz="3150" dirty="0">
              <a:solidFill>
                <a:prstClr val="black"/>
              </a:solidFill>
              <a:latin typeface="Mission Gothic Regular" pitchFamily="2" charset="0"/>
              <a:cs typeface="Mission Gothic Regula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9300" y="2021096"/>
            <a:ext cx="7403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gestire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le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estensioni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degli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assi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  <a:endParaRPr lang="fr-FR" sz="2800" dirty="0">
              <a:latin typeface="+mj-lt"/>
              <a:cs typeface="Mission Gothic Regular"/>
            </a:endParaRPr>
          </a:p>
        </p:txBody>
      </p:sp>
      <p:pic>
        <p:nvPicPr>
          <p:cNvPr id="8" name="Image 7">
            <a:hlinkClick r:id="rId3" action="ppaction://hlinkfile"/>
            <a:extLst>
              <a:ext uri="{FF2B5EF4-FFF2-40B4-BE49-F238E27FC236}">
                <a16:creationId xmlns:a16="http://schemas.microsoft.com/office/drawing/2014/main" id="{CAB08E06-56D3-435A-9937-6B1ED8DB1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130" y="1751595"/>
            <a:ext cx="1062222" cy="1062222"/>
          </a:xfrm>
          <a:prstGeom prst="rect">
            <a:avLst/>
          </a:prstGeom>
        </p:spPr>
      </p:pic>
      <p:pic>
        <p:nvPicPr>
          <p:cNvPr id="12" name="Image 7">
            <a:hlinkClick r:id="rId5" action="ppaction://hlinkfile"/>
            <a:extLst>
              <a:ext uri="{FF2B5EF4-FFF2-40B4-BE49-F238E27FC236}">
                <a16:creationId xmlns:a16="http://schemas.microsoft.com/office/drawing/2014/main" id="{A42B87CC-5906-4925-B42E-EAF1C0C08F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130" y="8006338"/>
            <a:ext cx="1062222" cy="1062222"/>
          </a:xfrm>
          <a:prstGeom prst="rect">
            <a:avLst/>
          </a:prstGeom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id="{22D2A3FC-3794-4A01-B629-3BBEDA0FB842}"/>
              </a:ext>
            </a:extLst>
          </p:cNvPr>
          <p:cNvSpPr/>
          <p:nvPr/>
        </p:nvSpPr>
        <p:spPr>
          <a:xfrm>
            <a:off x="812800" y="3393290"/>
            <a:ext cx="8903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la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gestione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della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tabella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delle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coordinate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  <a:endParaRPr lang="fr-FR" sz="2800" dirty="0">
              <a:latin typeface="+mj-lt"/>
              <a:cs typeface="Mission Gothic Regular"/>
            </a:endParaRPr>
          </a:p>
        </p:txBody>
      </p:sp>
      <p:pic>
        <p:nvPicPr>
          <p:cNvPr id="15" name="Image 7">
            <a:hlinkClick r:id="rId6" action="ppaction://hlinkfile"/>
            <a:extLst>
              <a:ext uri="{FF2B5EF4-FFF2-40B4-BE49-F238E27FC236}">
                <a16:creationId xmlns:a16="http://schemas.microsoft.com/office/drawing/2014/main" id="{67622BC9-8C39-45B1-B13C-BCE10428E6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130" y="3144378"/>
            <a:ext cx="1062222" cy="1062222"/>
          </a:xfrm>
          <a:prstGeom prst="rect">
            <a:avLst/>
          </a:prstGeom>
        </p:spPr>
      </p:pic>
      <p:sp>
        <p:nvSpPr>
          <p:cNvPr id="17" name="Rectangle 9">
            <a:extLst>
              <a:ext uri="{FF2B5EF4-FFF2-40B4-BE49-F238E27FC236}">
                <a16:creationId xmlns:a16="http://schemas.microsoft.com/office/drawing/2014/main" id="{A26E8CF1-F79A-4AAF-BC6E-8BA5B3C2A2DC}"/>
              </a:ext>
            </a:extLst>
          </p:cNvPr>
          <p:cNvSpPr/>
          <p:nvPr/>
        </p:nvSpPr>
        <p:spPr>
          <a:xfrm>
            <a:off x="812800" y="4781683"/>
            <a:ext cx="8632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gestione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configuare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l’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altezza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righa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sulle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tabelle:</a:t>
            </a:r>
            <a:endParaRPr lang="fr-FR" sz="2800" dirty="0">
              <a:latin typeface="+mj-lt"/>
              <a:cs typeface="Mission Gothic Regular"/>
            </a:endParaRPr>
          </a:p>
        </p:txBody>
      </p:sp>
      <p:pic>
        <p:nvPicPr>
          <p:cNvPr id="18" name="Image 7">
            <a:hlinkClick r:id="rId7" action="ppaction://hlinkfile"/>
            <a:extLst>
              <a:ext uri="{FF2B5EF4-FFF2-40B4-BE49-F238E27FC236}">
                <a16:creationId xmlns:a16="http://schemas.microsoft.com/office/drawing/2014/main" id="{DAA3CB1C-2E08-4E42-AF53-4E00EB64D3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130" y="4381274"/>
            <a:ext cx="1062222" cy="1062222"/>
          </a:xfrm>
          <a:prstGeom prst="rect">
            <a:avLst/>
          </a:prstGeom>
        </p:spPr>
      </p:pic>
      <p:sp>
        <p:nvSpPr>
          <p:cNvPr id="19" name="Rectangle 9">
            <a:extLst>
              <a:ext uri="{FF2B5EF4-FFF2-40B4-BE49-F238E27FC236}">
                <a16:creationId xmlns:a16="http://schemas.microsoft.com/office/drawing/2014/main" id="{6E1DCC87-B697-4446-8D73-240765DD46FE}"/>
              </a:ext>
            </a:extLst>
          </p:cNvPr>
          <p:cNvSpPr/>
          <p:nvPr/>
        </p:nvSpPr>
        <p:spPr>
          <a:xfrm>
            <a:off x="812799" y="6026033"/>
            <a:ext cx="5305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sulla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tabella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dei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fori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  <a:endParaRPr lang="fr-FR" sz="2800" dirty="0">
              <a:latin typeface="+mj-lt"/>
              <a:cs typeface="Mission Gothic Regular"/>
            </a:endParaRPr>
          </a:p>
        </p:txBody>
      </p:sp>
      <p:pic>
        <p:nvPicPr>
          <p:cNvPr id="20" name="Image 7">
            <a:hlinkClick r:id="rId8" action="ppaction://hlinkfile"/>
            <a:extLst>
              <a:ext uri="{FF2B5EF4-FFF2-40B4-BE49-F238E27FC236}">
                <a16:creationId xmlns:a16="http://schemas.microsoft.com/office/drawing/2014/main" id="{F5A8FA6A-9AB6-45B6-995D-2FCF8B44A4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130" y="5618170"/>
            <a:ext cx="1062222" cy="1062222"/>
          </a:xfrm>
          <a:prstGeom prst="rect">
            <a:avLst/>
          </a:prstGeom>
        </p:spPr>
      </p:pic>
      <p:sp>
        <p:nvSpPr>
          <p:cNvPr id="21" name="Rectangle 9">
            <a:extLst>
              <a:ext uri="{FF2B5EF4-FFF2-40B4-BE49-F238E27FC236}">
                <a16:creationId xmlns:a16="http://schemas.microsoft.com/office/drawing/2014/main" id="{53EE10AA-1205-4838-821E-357C201751AB}"/>
              </a:ext>
            </a:extLst>
          </p:cNvPr>
          <p:cNvSpPr/>
          <p:nvPr/>
        </p:nvSpPr>
        <p:spPr>
          <a:xfrm>
            <a:off x="812799" y="7126082"/>
            <a:ext cx="6702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sulla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quotatura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punto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medio</a:t>
            </a:r>
            <a:endParaRPr lang="fr-FR" sz="2800" dirty="0">
              <a:latin typeface="+mj-lt"/>
              <a:cs typeface="Mission Gothic Regular"/>
            </a:endParaRPr>
          </a:p>
        </p:txBody>
      </p:sp>
      <p:pic>
        <p:nvPicPr>
          <p:cNvPr id="22" name="Image 7">
            <a:hlinkClick r:id="rId9" action="ppaction://hlinkfile"/>
            <a:extLst>
              <a:ext uri="{FF2B5EF4-FFF2-40B4-BE49-F238E27FC236}">
                <a16:creationId xmlns:a16="http://schemas.microsoft.com/office/drawing/2014/main" id="{05823E9A-AE0F-494C-A460-07A0CA2426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130" y="6811083"/>
            <a:ext cx="1062222" cy="1062222"/>
          </a:xfrm>
          <a:prstGeom prst="rect">
            <a:avLst/>
          </a:prstGeom>
        </p:spPr>
      </p:pic>
      <p:sp>
        <p:nvSpPr>
          <p:cNvPr id="23" name="Rectangle 9">
            <a:extLst>
              <a:ext uri="{FF2B5EF4-FFF2-40B4-BE49-F238E27FC236}">
                <a16:creationId xmlns:a16="http://schemas.microsoft.com/office/drawing/2014/main" id="{CF133E7A-E9A0-4781-B7E2-7929B6E1A6AB}"/>
              </a:ext>
            </a:extLst>
          </p:cNvPr>
          <p:cNvSpPr/>
          <p:nvPr/>
        </p:nvSpPr>
        <p:spPr>
          <a:xfrm>
            <a:off x="812799" y="8263400"/>
            <a:ext cx="4743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sulla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quotatura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  <a:endParaRPr lang="fr-FR" sz="2800" dirty="0">
              <a:latin typeface="+mj-lt"/>
              <a:cs typeface="Mission Gothi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542179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7" grpId="0"/>
      <p:bldP spid="19" grpId="0"/>
      <p:bldP spid="21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/>
        </p:nvSpPr>
        <p:spPr>
          <a:xfrm flipV="1">
            <a:off x="0" y="0"/>
            <a:ext cx="16256000" cy="169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4" name="object 3"/>
          <p:cNvSpPr/>
          <p:nvPr/>
        </p:nvSpPr>
        <p:spPr>
          <a:xfrm flipV="1">
            <a:off x="0" y="9548000"/>
            <a:ext cx="16256000" cy="61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0" y="4272000"/>
            <a:ext cx="0" cy="5262245"/>
          </a:xfrm>
          <a:custGeom>
            <a:avLst/>
            <a:gdLst/>
            <a:ahLst/>
            <a:cxnLst/>
            <a:rect l="l" t="t" r="r" b="b"/>
            <a:pathLst>
              <a:path h="5262245">
                <a:moveTo>
                  <a:pt x="0" y="5262003"/>
                </a:moveTo>
                <a:lnTo>
                  <a:pt x="0" y="0"/>
                </a:lnTo>
                <a:lnTo>
                  <a:pt x="0" y="5262003"/>
                </a:lnTo>
              </a:path>
            </a:pathLst>
          </a:custGeom>
          <a:solidFill>
            <a:srgbClr val="ED302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9300" y="641292"/>
            <a:ext cx="147574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Novita</a:t>
            </a:r>
            <a:r>
              <a:rPr lang="fr-FR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CAD: </a:t>
            </a: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Tavola</a:t>
            </a:r>
            <a:endParaRPr sz="4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2800" y="2184400"/>
            <a:ext cx="2048959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3150" dirty="0">
                <a:solidFill>
                  <a:srgbClr val="FFFFFF"/>
                </a:solidFill>
                <a:latin typeface="Mission Gothic Regular" pitchFamily="2" charset="0"/>
                <a:cs typeface="Mission Gothic Regular"/>
              </a:rPr>
              <a:t>Titre blabla</a:t>
            </a:r>
            <a:endParaRPr lang="fr-FR" sz="3150" dirty="0">
              <a:solidFill>
                <a:prstClr val="black"/>
              </a:solidFill>
              <a:latin typeface="Mission Gothic Regular" pitchFamily="2" charset="0"/>
              <a:cs typeface="Mission Gothic Regular"/>
            </a:endParaRPr>
          </a:p>
        </p:txBody>
      </p:sp>
      <p:pic>
        <p:nvPicPr>
          <p:cNvPr id="8" name="Image 7">
            <a:hlinkClick r:id="rId3" action="ppaction://hlinkfile"/>
            <a:extLst>
              <a:ext uri="{FF2B5EF4-FFF2-40B4-BE49-F238E27FC236}">
                <a16:creationId xmlns:a16="http://schemas.microsoft.com/office/drawing/2014/main" id="{CAB08E06-56D3-435A-9937-6B1ED8DB1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130" y="1751595"/>
            <a:ext cx="1062222" cy="1062222"/>
          </a:xfrm>
          <a:prstGeom prst="rect">
            <a:avLst/>
          </a:prstGeom>
        </p:spPr>
      </p:pic>
      <p:pic>
        <p:nvPicPr>
          <p:cNvPr id="12" name="Image 7">
            <a:hlinkClick r:id="rId5" action="ppaction://hlinkfile"/>
            <a:extLst>
              <a:ext uri="{FF2B5EF4-FFF2-40B4-BE49-F238E27FC236}">
                <a16:creationId xmlns:a16="http://schemas.microsoft.com/office/drawing/2014/main" id="{A42B87CC-5906-4925-B42E-EAF1C0C08F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130" y="8006338"/>
            <a:ext cx="1062222" cy="1062222"/>
          </a:xfrm>
          <a:prstGeom prst="rect">
            <a:avLst/>
          </a:prstGeom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id="{22D2A3FC-3794-4A01-B629-3BBEDA0FB842}"/>
              </a:ext>
            </a:extLst>
          </p:cNvPr>
          <p:cNvSpPr/>
          <p:nvPr/>
        </p:nvSpPr>
        <p:spPr>
          <a:xfrm>
            <a:off x="812800" y="3393290"/>
            <a:ext cx="54850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la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quotatura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fori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  <a:endParaRPr lang="fr-FR" sz="2800" dirty="0">
              <a:latin typeface="+mj-lt"/>
              <a:cs typeface="Mission Gothic Regular"/>
            </a:endParaRPr>
          </a:p>
        </p:txBody>
      </p:sp>
      <p:pic>
        <p:nvPicPr>
          <p:cNvPr id="15" name="Image 7">
            <a:hlinkClick r:id="rId6" action="ppaction://hlinkfile"/>
            <a:extLst>
              <a:ext uri="{FF2B5EF4-FFF2-40B4-BE49-F238E27FC236}">
                <a16:creationId xmlns:a16="http://schemas.microsoft.com/office/drawing/2014/main" id="{67622BC9-8C39-45B1-B13C-BCE10428E6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130" y="3144378"/>
            <a:ext cx="1062222" cy="1062222"/>
          </a:xfrm>
          <a:prstGeom prst="rect">
            <a:avLst/>
          </a:prstGeom>
        </p:spPr>
      </p:pic>
      <p:sp>
        <p:nvSpPr>
          <p:cNvPr id="17" name="Rectangle 9">
            <a:extLst>
              <a:ext uri="{FF2B5EF4-FFF2-40B4-BE49-F238E27FC236}">
                <a16:creationId xmlns:a16="http://schemas.microsoft.com/office/drawing/2014/main" id="{A26E8CF1-F79A-4AAF-BC6E-8BA5B3C2A2DC}"/>
              </a:ext>
            </a:extLst>
          </p:cNvPr>
          <p:cNvSpPr/>
          <p:nvPr/>
        </p:nvSpPr>
        <p:spPr>
          <a:xfrm>
            <a:off x="812800" y="4781683"/>
            <a:ext cx="5997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gestione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degli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indici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  <a:endParaRPr lang="fr-FR" sz="2800" dirty="0">
              <a:latin typeface="+mj-lt"/>
              <a:cs typeface="Mission Gothic Regular"/>
            </a:endParaRPr>
          </a:p>
        </p:txBody>
      </p:sp>
      <p:pic>
        <p:nvPicPr>
          <p:cNvPr id="18" name="Image 7">
            <a:hlinkClick r:id="rId7" action="ppaction://hlinkfile"/>
            <a:extLst>
              <a:ext uri="{FF2B5EF4-FFF2-40B4-BE49-F238E27FC236}">
                <a16:creationId xmlns:a16="http://schemas.microsoft.com/office/drawing/2014/main" id="{DAA3CB1C-2E08-4E42-AF53-4E00EB64D3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130" y="4381274"/>
            <a:ext cx="1062222" cy="1062222"/>
          </a:xfrm>
          <a:prstGeom prst="rect">
            <a:avLst/>
          </a:prstGeom>
        </p:spPr>
      </p:pic>
      <p:sp>
        <p:nvSpPr>
          <p:cNvPr id="19" name="Rectangle 9">
            <a:extLst>
              <a:ext uri="{FF2B5EF4-FFF2-40B4-BE49-F238E27FC236}">
                <a16:creationId xmlns:a16="http://schemas.microsoft.com/office/drawing/2014/main" id="{6E1DCC87-B697-4446-8D73-240765DD46FE}"/>
              </a:ext>
            </a:extLst>
          </p:cNvPr>
          <p:cNvSpPr/>
          <p:nvPr/>
        </p:nvSpPr>
        <p:spPr>
          <a:xfrm>
            <a:off x="812799" y="6026033"/>
            <a:ext cx="59382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Messa in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tavola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una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forma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tassellata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  <a:endParaRPr lang="fr-FR" sz="2800" dirty="0">
              <a:latin typeface="+mj-lt"/>
              <a:cs typeface="Mission Gothic Regular"/>
            </a:endParaRPr>
          </a:p>
        </p:txBody>
      </p:sp>
      <p:pic>
        <p:nvPicPr>
          <p:cNvPr id="20" name="Image 7">
            <a:hlinkClick r:id="rId8" action="ppaction://hlinkfile"/>
            <a:extLst>
              <a:ext uri="{FF2B5EF4-FFF2-40B4-BE49-F238E27FC236}">
                <a16:creationId xmlns:a16="http://schemas.microsoft.com/office/drawing/2014/main" id="{F5A8FA6A-9AB6-45B6-995D-2FCF8B44A4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130" y="5618170"/>
            <a:ext cx="1062222" cy="1062222"/>
          </a:xfrm>
          <a:prstGeom prst="rect">
            <a:avLst/>
          </a:prstGeom>
        </p:spPr>
      </p:pic>
      <p:sp>
        <p:nvSpPr>
          <p:cNvPr id="21" name="Rectangle 9">
            <a:extLst>
              <a:ext uri="{FF2B5EF4-FFF2-40B4-BE49-F238E27FC236}">
                <a16:creationId xmlns:a16="http://schemas.microsoft.com/office/drawing/2014/main" id="{53EE10AA-1205-4838-821E-357C201751AB}"/>
              </a:ext>
            </a:extLst>
          </p:cNvPr>
          <p:cNvSpPr/>
          <p:nvPr/>
        </p:nvSpPr>
        <p:spPr>
          <a:xfrm>
            <a:off x="812799" y="7126082"/>
            <a:ext cx="6702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sulla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quotatura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punto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medio</a:t>
            </a:r>
            <a:endParaRPr lang="fr-FR" sz="2800" dirty="0">
              <a:latin typeface="+mj-lt"/>
              <a:cs typeface="Mission Gothic Regular"/>
            </a:endParaRPr>
          </a:p>
        </p:txBody>
      </p:sp>
      <p:pic>
        <p:nvPicPr>
          <p:cNvPr id="22" name="Image 7">
            <a:hlinkClick r:id="rId9" action="ppaction://hlinkfile"/>
            <a:extLst>
              <a:ext uri="{FF2B5EF4-FFF2-40B4-BE49-F238E27FC236}">
                <a16:creationId xmlns:a16="http://schemas.microsoft.com/office/drawing/2014/main" id="{05823E9A-AE0F-494C-A460-07A0CA2426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130" y="6811083"/>
            <a:ext cx="1062222" cy="1062222"/>
          </a:xfrm>
          <a:prstGeom prst="rect">
            <a:avLst/>
          </a:prstGeom>
        </p:spPr>
      </p:pic>
      <p:sp>
        <p:nvSpPr>
          <p:cNvPr id="23" name="Rectangle 9">
            <a:extLst>
              <a:ext uri="{FF2B5EF4-FFF2-40B4-BE49-F238E27FC236}">
                <a16:creationId xmlns:a16="http://schemas.microsoft.com/office/drawing/2014/main" id="{CF133E7A-E9A0-4781-B7E2-7929B6E1A6AB}"/>
              </a:ext>
            </a:extLst>
          </p:cNvPr>
          <p:cNvSpPr/>
          <p:nvPr/>
        </p:nvSpPr>
        <p:spPr>
          <a:xfrm>
            <a:off x="812799" y="2091447"/>
            <a:ext cx="6969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sulla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quotatura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 per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coordinate</a:t>
            </a:r>
            <a:endParaRPr lang="fr-FR" sz="2800" dirty="0">
              <a:latin typeface="+mj-lt"/>
              <a:cs typeface="Mission Gothic Regular"/>
            </a:endParaRP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48F3DD98-C55C-4462-9D80-429768649685}"/>
              </a:ext>
            </a:extLst>
          </p:cNvPr>
          <p:cNvSpPr/>
          <p:nvPr/>
        </p:nvSpPr>
        <p:spPr>
          <a:xfrm>
            <a:off x="812799" y="8159607"/>
            <a:ext cx="82350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sulla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quotatura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estendi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linea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su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cerchio</a:t>
            </a:r>
            <a:endParaRPr lang="fr-FR" sz="2800" dirty="0">
              <a:solidFill>
                <a:srgbClr val="FF0000"/>
              </a:solidFill>
              <a:latin typeface="+mj-lt"/>
              <a:cs typeface="Mission Gothic Regular"/>
            </a:endParaRPr>
          </a:p>
          <a:p>
            <a:pPr marL="12700" lvl="0"/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esporta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quota</a:t>
            </a:r>
            <a:endParaRPr lang="fr-FR" sz="2800" dirty="0">
              <a:latin typeface="+mj-lt"/>
              <a:cs typeface="Mission Gothi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652282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9" grpId="0"/>
      <p:bldP spid="21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/>
        </p:nvSpPr>
        <p:spPr>
          <a:xfrm flipV="1">
            <a:off x="0" y="0"/>
            <a:ext cx="16256000" cy="169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4" name="object 3"/>
          <p:cNvSpPr/>
          <p:nvPr/>
        </p:nvSpPr>
        <p:spPr>
          <a:xfrm flipV="1">
            <a:off x="0" y="9548000"/>
            <a:ext cx="16256000" cy="61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0" y="4272000"/>
            <a:ext cx="0" cy="5262245"/>
          </a:xfrm>
          <a:custGeom>
            <a:avLst/>
            <a:gdLst/>
            <a:ahLst/>
            <a:cxnLst/>
            <a:rect l="l" t="t" r="r" b="b"/>
            <a:pathLst>
              <a:path h="5262245">
                <a:moveTo>
                  <a:pt x="0" y="5262003"/>
                </a:moveTo>
                <a:lnTo>
                  <a:pt x="0" y="0"/>
                </a:lnTo>
                <a:lnTo>
                  <a:pt x="0" y="5262003"/>
                </a:lnTo>
              </a:path>
            </a:pathLst>
          </a:custGeom>
          <a:solidFill>
            <a:srgbClr val="ED302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9300" y="641292"/>
            <a:ext cx="147574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Novita</a:t>
            </a:r>
            <a:r>
              <a:rPr lang="fr-FR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CAD: </a:t>
            </a: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Multiprocesso</a:t>
            </a:r>
            <a:endParaRPr sz="4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2800" y="2184400"/>
            <a:ext cx="2048959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3150" dirty="0">
                <a:solidFill>
                  <a:srgbClr val="FFFFFF"/>
                </a:solidFill>
                <a:latin typeface="Mission Gothic Regular" pitchFamily="2" charset="0"/>
                <a:cs typeface="Mission Gothic Regular"/>
              </a:rPr>
              <a:t>Titre blabla</a:t>
            </a:r>
            <a:endParaRPr lang="fr-FR" sz="3150" dirty="0">
              <a:solidFill>
                <a:prstClr val="black"/>
              </a:solidFill>
              <a:latin typeface="Mission Gothic Regular" pitchFamily="2" charset="0"/>
              <a:cs typeface="Mission Gothic Regular"/>
            </a:endParaRPr>
          </a:p>
        </p:txBody>
      </p:sp>
      <p:pic>
        <p:nvPicPr>
          <p:cNvPr id="8" name="Image 7">
            <a:hlinkClick r:id="rId3" action="ppaction://hlinkfile"/>
            <a:extLst>
              <a:ext uri="{FF2B5EF4-FFF2-40B4-BE49-F238E27FC236}">
                <a16:creationId xmlns:a16="http://schemas.microsoft.com/office/drawing/2014/main" id="{CAB08E06-56D3-435A-9937-6B1ED8DB1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1406" y="5636920"/>
            <a:ext cx="1062222" cy="1062222"/>
          </a:xfrm>
          <a:prstGeom prst="rect">
            <a:avLst/>
          </a:prstGeom>
        </p:spPr>
      </p:pic>
      <p:pic>
        <p:nvPicPr>
          <p:cNvPr id="15" name="Image 7">
            <a:hlinkClick r:id="rId5" action="ppaction://hlinkfile"/>
            <a:extLst>
              <a:ext uri="{FF2B5EF4-FFF2-40B4-BE49-F238E27FC236}">
                <a16:creationId xmlns:a16="http://schemas.microsoft.com/office/drawing/2014/main" id="{67622BC9-8C39-45B1-B13C-BCE10428E6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2001" y="7179011"/>
            <a:ext cx="1062222" cy="1062222"/>
          </a:xfrm>
          <a:prstGeom prst="rect">
            <a:avLst/>
          </a:prstGeom>
        </p:spPr>
      </p:pic>
      <p:sp>
        <p:nvSpPr>
          <p:cNvPr id="23" name="Rectangle 9">
            <a:extLst>
              <a:ext uri="{FF2B5EF4-FFF2-40B4-BE49-F238E27FC236}">
                <a16:creationId xmlns:a16="http://schemas.microsoft.com/office/drawing/2014/main" id="{CF133E7A-E9A0-4781-B7E2-7929B6E1A6AB}"/>
              </a:ext>
            </a:extLst>
          </p:cNvPr>
          <p:cNvSpPr/>
          <p:nvPr/>
        </p:nvSpPr>
        <p:spPr>
          <a:xfrm>
            <a:off x="812799" y="2091447"/>
            <a:ext cx="1490549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Nuovo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Ambiente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che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permette di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poter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creare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velocemente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una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serie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documenti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(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Distinte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,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Tavole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, </a:t>
            </a:r>
          </a:p>
          <a:p>
            <a:pPr marL="12700" lvl="0"/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Cam,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codice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Iso) a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partire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dall’assieme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realizzato</a:t>
            </a:r>
            <a:endParaRPr lang="fr-FR" sz="2800" dirty="0">
              <a:latin typeface="+mj-lt"/>
              <a:cs typeface="Mission Gothic Regular"/>
            </a:endParaRPr>
          </a:p>
        </p:txBody>
      </p:sp>
      <p:pic>
        <p:nvPicPr>
          <p:cNvPr id="5" name="Immagine 4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4277DD22-9179-4836-9002-814CBCE254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722" y="3040592"/>
            <a:ext cx="4687559" cy="6885552"/>
          </a:xfrm>
          <a:prstGeom prst="rect">
            <a:avLst/>
          </a:prstGeom>
        </p:spPr>
      </p:pic>
      <p:pic>
        <p:nvPicPr>
          <p:cNvPr id="7" name="Immagine 6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68BAD219-4DE4-48E8-937A-E84874F5B0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3164867"/>
            <a:ext cx="4332282" cy="617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823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/>
        </p:nvSpPr>
        <p:spPr>
          <a:xfrm flipV="1">
            <a:off x="0" y="0"/>
            <a:ext cx="16256000" cy="169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4" name="object 3"/>
          <p:cNvSpPr/>
          <p:nvPr/>
        </p:nvSpPr>
        <p:spPr>
          <a:xfrm flipV="1">
            <a:off x="0" y="9548000"/>
            <a:ext cx="16256000" cy="61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0" y="4272000"/>
            <a:ext cx="0" cy="5262245"/>
          </a:xfrm>
          <a:custGeom>
            <a:avLst/>
            <a:gdLst/>
            <a:ahLst/>
            <a:cxnLst/>
            <a:rect l="l" t="t" r="r" b="b"/>
            <a:pathLst>
              <a:path h="5262245">
                <a:moveTo>
                  <a:pt x="0" y="5262003"/>
                </a:moveTo>
                <a:lnTo>
                  <a:pt x="0" y="0"/>
                </a:lnTo>
                <a:lnTo>
                  <a:pt x="0" y="5262003"/>
                </a:lnTo>
              </a:path>
            </a:pathLst>
          </a:custGeom>
          <a:solidFill>
            <a:srgbClr val="ED302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9300" y="641292"/>
            <a:ext cx="147574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Novita</a:t>
            </a:r>
            <a:r>
              <a:rPr lang="fr-FR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CAD: </a:t>
            </a: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Interfaccia</a:t>
            </a:r>
            <a:endParaRPr sz="4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2800" y="2184400"/>
            <a:ext cx="2048959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3150" dirty="0">
                <a:solidFill>
                  <a:srgbClr val="FFFFFF"/>
                </a:solidFill>
                <a:latin typeface="Mission Gothic Regular" pitchFamily="2" charset="0"/>
                <a:cs typeface="Mission Gothic Regular"/>
              </a:rPr>
              <a:t>Titre blabla</a:t>
            </a:r>
            <a:endParaRPr lang="fr-FR" sz="3150" dirty="0">
              <a:solidFill>
                <a:prstClr val="black"/>
              </a:solidFill>
              <a:latin typeface="Mission Gothic Regular" pitchFamily="2" charset="0"/>
              <a:cs typeface="Mission Gothic Regular"/>
            </a:endParaRPr>
          </a:p>
        </p:txBody>
      </p:sp>
      <p:pic>
        <p:nvPicPr>
          <p:cNvPr id="8" name="Image 7">
            <a:hlinkClick r:id="rId3" action="ppaction://hlinkfile"/>
            <a:extLst>
              <a:ext uri="{FF2B5EF4-FFF2-40B4-BE49-F238E27FC236}">
                <a16:creationId xmlns:a16="http://schemas.microsoft.com/office/drawing/2014/main" id="{CAB08E06-56D3-435A-9937-6B1ED8DB1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130" y="1751595"/>
            <a:ext cx="1062222" cy="1062222"/>
          </a:xfrm>
          <a:prstGeom prst="rect">
            <a:avLst/>
          </a:prstGeom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id="{22D2A3FC-3794-4A01-B629-3BBEDA0FB842}"/>
              </a:ext>
            </a:extLst>
          </p:cNvPr>
          <p:cNvSpPr/>
          <p:nvPr/>
        </p:nvSpPr>
        <p:spPr>
          <a:xfrm>
            <a:off x="812800" y="3393290"/>
            <a:ext cx="6697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la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configurazione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del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pdf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  <a:endParaRPr lang="fr-FR" sz="2800" dirty="0">
              <a:latin typeface="+mj-lt"/>
              <a:cs typeface="Mission Gothic Regular"/>
            </a:endParaRPr>
          </a:p>
        </p:txBody>
      </p:sp>
      <p:pic>
        <p:nvPicPr>
          <p:cNvPr id="15" name="Image 7">
            <a:hlinkClick r:id="rId5" action="ppaction://hlinkfile"/>
            <a:extLst>
              <a:ext uri="{FF2B5EF4-FFF2-40B4-BE49-F238E27FC236}">
                <a16:creationId xmlns:a16="http://schemas.microsoft.com/office/drawing/2014/main" id="{67622BC9-8C39-45B1-B13C-BCE10428E6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130" y="3144378"/>
            <a:ext cx="1062222" cy="1062222"/>
          </a:xfrm>
          <a:prstGeom prst="rect">
            <a:avLst/>
          </a:prstGeom>
        </p:spPr>
      </p:pic>
      <p:sp>
        <p:nvSpPr>
          <p:cNvPr id="17" name="Rectangle 9">
            <a:extLst>
              <a:ext uri="{FF2B5EF4-FFF2-40B4-BE49-F238E27FC236}">
                <a16:creationId xmlns:a16="http://schemas.microsoft.com/office/drawing/2014/main" id="{A26E8CF1-F79A-4AAF-BC6E-8BA5B3C2A2DC}"/>
              </a:ext>
            </a:extLst>
          </p:cNvPr>
          <p:cNvSpPr/>
          <p:nvPr/>
        </p:nvSpPr>
        <p:spPr>
          <a:xfrm>
            <a:off x="812800" y="4781683"/>
            <a:ext cx="64722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interfaccia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la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realta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virtuale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 FBX</a:t>
            </a:r>
            <a:endParaRPr lang="fr-FR" sz="2800" dirty="0">
              <a:latin typeface="+mj-lt"/>
              <a:cs typeface="Mission Gothic Regular"/>
            </a:endParaRP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CF133E7A-E9A0-4781-B7E2-7929B6E1A6AB}"/>
              </a:ext>
            </a:extLst>
          </p:cNvPr>
          <p:cNvSpPr/>
          <p:nvPr/>
        </p:nvSpPr>
        <p:spPr>
          <a:xfrm>
            <a:off x="812799" y="2091447"/>
            <a:ext cx="38556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Creazione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simbolo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da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dxf</a:t>
            </a:r>
            <a:endParaRPr lang="fr-FR" sz="2800" dirty="0">
              <a:latin typeface="+mj-lt"/>
              <a:cs typeface="Mission Gothi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5435356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/>
        </p:nvSpPr>
        <p:spPr>
          <a:xfrm flipV="1">
            <a:off x="0" y="0"/>
            <a:ext cx="16256000" cy="169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4" name="object 3"/>
          <p:cNvSpPr/>
          <p:nvPr/>
        </p:nvSpPr>
        <p:spPr>
          <a:xfrm flipV="1">
            <a:off x="0" y="9548000"/>
            <a:ext cx="16256000" cy="61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0" y="4272000"/>
            <a:ext cx="0" cy="5262245"/>
          </a:xfrm>
          <a:custGeom>
            <a:avLst/>
            <a:gdLst/>
            <a:ahLst/>
            <a:cxnLst/>
            <a:rect l="l" t="t" r="r" b="b"/>
            <a:pathLst>
              <a:path h="5262245">
                <a:moveTo>
                  <a:pt x="0" y="5262003"/>
                </a:moveTo>
                <a:lnTo>
                  <a:pt x="0" y="0"/>
                </a:lnTo>
                <a:lnTo>
                  <a:pt x="0" y="5262003"/>
                </a:lnTo>
              </a:path>
            </a:pathLst>
          </a:custGeom>
          <a:solidFill>
            <a:srgbClr val="ED302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9300" y="641292"/>
            <a:ext cx="147574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Novita</a:t>
            </a:r>
            <a:r>
              <a:rPr lang="fr-FR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CAD: </a:t>
            </a: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Nesting</a:t>
            </a:r>
            <a:endParaRPr sz="4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9300" y="2167802"/>
            <a:ext cx="5227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Ottimizzazione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sul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numero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fogli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  <a:endParaRPr lang="fr-FR" sz="2800" dirty="0">
              <a:latin typeface="+mj-lt"/>
              <a:cs typeface="Mission Gothic Regular"/>
            </a:endParaRPr>
          </a:p>
        </p:txBody>
      </p:sp>
      <p:pic>
        <p:nvPicPr>
          <p:cNvPr id="8" name="Image 7">
            <a:hlinkClick r:id="rId3" action="ppaction://hlinkfile"/>
            <a:extLst>
              <a:ext uri="{FF2B5EF4-FFF2-40B4-BE49-F238E27FC236}">
                <a16:creationId xmlns:a16="http://schemas.microsoft.com/office/drawing/2014/main" id="{CAB08E06-56D3-435A-9937-6B1ED8DB1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938" y="2164249"/>
            <a:ext cx="1077078" cy="1062222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056BF55C-651E-4528-B0B8-195EBE713965}"/>
              </a:ext>
            </a:extLst>
          </p:cNvPr>
          <p:cNvSpPr/>
          <p:nvPr/>
        </p:nvSpPr>
        <p:spPr>
          <a:xfrm>
            <a:off x="749300" y="4008660"/>
            <a:ext cx="5235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gestione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del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taglio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comune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</a:p>
        </p:txBody>
      </p:sp>
      <p:pic>
        <p:nvPicPr>
          <p:cNvPr id="12" name="Image 7">
            <a:hlinkClick r:id="rId5" action="ppaction://hlinkfile"/>
            <a:extLst>
              <a:ext uri="{FF2B5EF4-FFF2-40B4-BE49-F238E27FC236}">
                <a16:creationId xmlns:a16="http://schemas.microsoft.com/office/drawing/2014/main" id="{A42B87CC-5906-4925-B42E-EAF1C0C08F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476" y="4000769"/>
            <a:ext cx="1077078" cy="1062222"/>
          </a:xfrm>
          <a:prstGeom prst="rect">
            <a:avLst/>
          </a:prstGeom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id="{9DA70D08-8BF9-466F-8FC1-496C18DEDF3C}"/>
              </a:ext>
            </a:extLst>
          </p:cNvPr>
          <p:cNvSpPr/>
          <p:nvPr/>
        </p:nvSpPr>
        <p:spPr>
          <a:xfrm>
            <a:off x="753097" y="6092205"/>
            <a:ext cx="90000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gestione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sulla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disposizione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alternata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e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ottimizzazione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</a:p>
          <a:p>
            <a:pPr marL="12700" lvl="0">
              <a:buClr>
                <a:srgbClr val="FF0000"/>
              </a:buClr>
            </a:pP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di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riempimento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</a:p>
        </p:txBody>
      </p:sp>
      <p:pic>
        <p:nvPicPr>
          <p:cNvPr id="15" name="Image 7">
            <a:hlinkClick r:id="rId6" action="ppaction://hlinkfile"/>
            <a:extLst>
              <a:ext uri="{FF2B5EF4-FFF2-40B4-BE49-F238E27FC236}">
                <a16:creationId xmlns:a16="http://schemas.microsoft.com/office/drawing/2014/main" id="{D8EE9202-0306-42FB-A73E-68157ED6A6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476" y="5535240"/>
            <a:ext cx="1077078" cy="106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898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k object 16"/>
          <p:cNvSpPr/>
          <p:nvPr/>
        </p:nvSpPr>
        <p:spPr>
          <a:xfrm>
            <a:off x="0" y="0"/>
            <a:ext cx="16256000" cy="10160000"/>
          </a:xfrm>
          <a:custGeom>
            <a:avLst/>
            <a:gdLst/>
            <a:ahLst/>
            <a:cxnLst/>
            <a:rect l="l" t="t" r="r" b="b"/>
            <a:pathLst>
              <a:path w="16256000" h="10160000">
                <a:moveTo>
                  <a:pt x="0" y="10160000"/>
                </a:moveTo>
                <a:lnTo>
                  <a:pt x="16256000" y="10160000"/>
                </a:lnTo>
                <a:lnTo>
                  <a:pt x="16256000" y="0"/>
                </a:lnTo>
                <a:lnTo>
                  <a:pt x="0" y="0"/>
                </a:lnTo>
                <a:lnTo>
                  <a:pt x="0" y="10160000"/>
                </a:lnTo>
                <a:close/>
              </a:path>
            </a:pathLst>
          </a:custGeom>
          <a:solidFill>
            <a:srgbClr val="ED302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749300" y="3937000"/>
            <a:ext cx="14757400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Grazie per </a:t>
            </a: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800" kern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L'</a:t>
            </a:r>
            <a:r>
              <a:rPr lang="fr-FR" sz="4800" kern="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attenzione</a:t>
            </a:r>
            <a:r>
              <a:rPr lang="fr-FR" sz="4800" kern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kumimoji="0" lang="fr-FR" sz="4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bk object 18"/>
          <p:cNvSpPr>
            <a:spLocks noChangeAspect="1"/>
          </p:cNvSpPr>
          <p:nvPr/>
        </p:nvSpPr>
        <p:spPr>
          <a:xfrm>
            <a:off x="6146800" y="8230317"/>
            <a:ext cx="3879004" cy="964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/>
        </p:nvSpPr>
        <p:spPr>
          <a:xfrm flipV="1">
            <a:off x="0" y="0"/>
            <a:ext cx="16256000" cy="169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4" name="object 3"/>
          <p:cNvSpPr/>
          <p:nvPr/>
        </p:nvSpPr>
        <p:spPr>
          <a:xfrm flipV="1">
            <a:off x="0" y="9548000"/>
            <a:ext cx="16256000" cy="61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0" y="4272000"/>
            <a:ext cx="0" cy="5262245"/>
          </a:xfrm>
          <a:custGeom>
            <a:avLst/>
            <a:gdLst/>
            <a:ahLst/>
            <a:cxnLst/>
            <a:rect l="l" t="t" r="r" b="b"/>
            <a:pathLst>
              <a:path h="5262245">
                <a:moveTo>
                  <a:pt x="0" y="5262003"/>
                </a:moveTo>
                <a:lnTo>
                  <a:pt x="0" y="0"/>
                </a:lnTo>
                <a:lnTo>
                  <a:pt x="0" y="5262003"/>
                </a:lnTo>
              </a:path>
            </a:pathLst>
          </a:custGeom>
          <a:solidFill>
            <a:srgbClr val="ED302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9300" y="641292"/>
            <a:ext cx="147574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Novita</a:t>
            </a:r>
            <a:r>
              <a:rPr lang="fr-FR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CAD: </a:t>
            </a: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Interfaccia</a:t>
            </a:r>
            <a:endParaRPr sz="4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9300" y="2021096"/>
            <a:ext cx="4063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icone, 4K,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pannelli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:</a:t>
            </a:r>
            <a:endParaRPr lang="fr-FR" sz="2800" dirty="0">
              <a:latin typeface="+mj-lt"/>
              <a:cs typeface="Mission Gothic Regular"/>
            </a:endParaRPr>
          </a:p>
        </p:txBody>
      </p:sp>
      <p:pic>
        <p:nvPicPr>
          <p:cNvPr id="8" name="Image 7">
            <a:hlinkClick r:id="rId3" action="ppaction://hlinkfile"/>
            <a:extLst>
              <a:ext uri="{FF2B5EF4-FFF2-40B4-BE49-F238E27FC236}">
                <a16:creationId xmlns:a16="http://schemas.microsoft.com/office/drawing/2014/main" id="{CAB08E06-56D3-435A-9937-6B1ED8DB1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237" y="1886547"/>
            <a:ext cx="1077078" cy="1062222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056BF55C-651E-4528-B0B8-195EBE713965}"/>
              </a:ext>
            </a:extLst>
          </p:cNvPr>
          <p:cNvSpPr/>
          <p:nvPr/>
        </p:nvSpPr>
        <p:spPr>
          <a:xfrm>
            <a:off x="806516" y="3211082"/>
            <a:ext cx="22762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Manipolatore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</a:p>
        </p:txBody>
      </p:sp>
      <p:pic>
        <p:nvPicPr>
          <p:cNvPr id="12" name="Image 7">
            <a:hlinkClick r:id="rId5" action="ppaction://hlinkfile"/>
            <a:extLst>
              <a:ext uri="{FF2B5EF4-FFF2-40B4-BE49-F238E27FC236}">
                <a16:creationId xmlns:a16="http://schemas.microsoft.com/office/drawing/2014/main" id="{A42B87CC-5906-4925-B42E-EAF1C0C08F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43" y="3083470"/>
            <a:ext cx="1077078" cy="1062222"/>
          </a:xfrm>
          <a:prstGeom prst="rect">
            <a:avLst/>
          </a:prstGeom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id="{4E7BE2DA-FEA2-40EF-B7D3-FBED0AC1EF8A}"/>
              </a:ext>
            </a:extLst>
          </p:cNvPr>
          <p:cNvSpPr/>
          <p:nvPr/>
        </p:nvSpPr>
        <p:spPr>
          <a:xfrm>
            <a:off x="749300" y="4542267"/>
            <a:ext cx="27841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Copia/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incolla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stili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</a:p>
        </p:txBody>
      </p:sp>
      <p:pic>
        <p:nvPicPr>
          <p:cNvPr id="15" name="Image 7">
            <a:hlinkClick r:id="rId6" action="ppaction://hlinkfile"/>
            <a:extLst>
              <a:ext uri="{FF2B5EF4-FFF2-40B4-BE49-F238E27FC236}">
                <a16:creationId xmlns:a16="http://schemas.microsoft.com/office/drawing/2014/main" id="{12EE634B-9E93-443B-926B-67ACA4791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237" y="4282057"/>
            <a:ext cx="1077078" cy="1062222"/>
          </a:xfrm>
          <a:prstGeom prst="rect">
            <a:avLst/>
          </a:prstGeom>
        </p:spPr>
      </p:pic>
      <p:sp>
        <p:nvSpPr>
          <p:cNvPr id="17" name="Rectangle 9">
            <a:extLst>
              <a:ext uri="{FF2B5EF4-FFF2-40B4-BE49-F238E27FC236}">
                <a16:creationId xmlns:a16="http://schemas.microsoft.com/office/drawing/2014/main" id="{2F47F3B2-CE99-4C50-AD8E-76CD33771A31}"/>
              </a:ext>
            </a:extLst>
          </p:cNvPr>
          <p:cNvSpPr/>
          <p:nvPr/>
        </p:nvSpPr>
        <p:spPr>
          <a:xfrm>
            <a:off x="749300" y="5873452"/>
            <a:ext cx="48675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Memorizzazione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template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usati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</a:p>
        </p:txBody>
      </p:sp>
      <p:pic>
        <p:nvPicPr>
          <p:cNvPr id="19" name="Image 7">
            <a:hlinkClick r:id="rId7" action="ppaction://hlinkfile"/>
            <a:extLst>
              <a:ext uri="{FF2B5EF4-FFF2-40B4-BE49-F238E27FC236}">
                <a16:creationId xmlns:a16="http://schemas.microsoft.com/office/drawing/2014/main" id="{244DE837-B3F5-4960-9ECB-F6AA629105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213" y="5579656"/>
            <a:ext cx="1077078" cy="1062222"/>
          </a:xfrm>
          <a:prstGeom prst="rect">
            <a:avLst/>
          </a:prstGeom>
        </p:spPr>
      </p:pic>
      <p:pic>
        <p:nvPicPr>
          <p:cNvPr id="20" name="Image 7">
            <a:hlinkClick r:id="rId8" action="ppaction://hlinkfile"/>
            <a:extLst>
              <a:ext uri="{FF2B5EF4-FFF2-40B4-BE49-F238E27FC236}">
                <a16:creationId xmlns:a16="http://schemas.microsoft.com/office/drawing/2014/main" id="{290E7A61-34A9-4A19-A2CD-079792FB72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237" y="6887721"/>
            <a:ext cx="1077078" cy="1062222"/>
          </a:xfrm>
          <a:prstGeom prst="rect">
            <a:avLst/>
          </a:prstGeom>
        </p:spPr>
      </p:pic>
      <p:sp>
        <p:nvSpPr>
          <p:cNvPr id="21" name="Rectangle 9">
            <a:extLst>
              <a:ext uri="{FF2B5EF4-FFF2-40B4-BE49-F238E27FC236}">
                <a16:creationId xmlns:a16="http://schemas.microsoft.com/office/drawing/2014/main" id="{8D83BC1B-75F9-4874-8C3E-4CBC8E2074E5}"/>
              </a:ext>
            </a:extLst>
          </p:cNvPr>
          <p:cNvSpPr/>
          <p:nvPr/>
        </p:nvSpPr>
        <p:spPr>
          <a:xfrm>
            <a:off x="769084" y="7204637"/>
            <a:ext cx="2679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Gesione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codifica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FDF0C342-E2DE-4EEE-8FEF-E68741755FE6}"/>
              </a:ext>
            </a:extLst>
          </p:cNvPr>
          <p:cNvSpPr/>
          <p:nvPr/>
        </p:nvSpPr>
        <p:spPr>
          <a:xfrm>
            <a:off x="747695" y="8274212"/>
            <a:ext cx="28311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Indici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revisione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</a:p>
        </p:txBody>
      </p:sp>
      <p:pic>
        <p:nvPicPr>
          <p:cNvPr id="18" name="Image 7">
            <a:hlinkClick r:id="rId9" action="ppaction://hlinkfile"/>
            <a:extLst>
              <a:ext uri="{FF2B5EF4-FFF2-40B4-BE49-F238E27FC236}">
                <a16:creationId xmlns:a16="http://schemas.microsoft.com/office/drawing/2014/main" id="{C70EF8B7-EB61-4113-B734-A710C6BDA6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237" y="7922369"/>
            <a:ext cx="1077078" cy="106222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7" grpId="0"/>
      <p:bldP spid="21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/>
        </p:nvSpPr>
        <p:spPr>
          <a:xfrm flipV="1">
            <a:off x="0" y="0"/>
            <a:ext cx="16256000" cy="169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4" name="object 3"/>
          <p:cNvSpPr/>
          <p:nvPr/>
        </p:nvSpPr>
        <p:spPr>
          <a:xfrm flipV="1">
            <a:off x="0" y="9548000"/>
            <a:ext cx="16256000" cy="61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0" y="4272000"/>
            <a:ext cx="0" cy="5262245"/>
          </a:xfrm>
          <a:custGeom>
            <a:avLst/>
            <a:gdLst/>
            <a:ahLst/>
            <a:cxnLst/>
            <a:rect l="l" t="t" r="r" b="b"/>
            <a:pathLst>
              <a:path h="5262245">
                <a:moveTo>
                  <a:pt x="0" y="5262003"/>
                </a:moveTo>
                <a:lnTo>
                  <a:pt x="0" y="0"/>
                </a:lnTo>
                <a:lnTo>
                  <a:pt x="0" y="5262003"/>
                </a:lnTo>
              </a:path>
            </a:pathLst>
          </a:custGeom>
          <a:solidFill>
            <a:srgbClr val="ED302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9300" y="641292"/>
            <a:ext cx="147574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Novita</a:t>
            </a:r>
            <a:r>
              <a:rPr lang="fr-FR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CAD: Sketch</a:t>
            </a:r>
            <a:endParaRPr sz="4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2800" y="2184400"/>
            <a:ext cx="2048959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3150" dirty="0">
                <a:solidFill>
                  <a:srgbClr val="FFFFFF"/>
                </a:solidFill>
                <a:latin typeface="Mission Gothic Regular" pitchFamily="2" charset="0"/>
                <a:cs typeface="Mission Gothic Regular"/>
              </a:rPr>
              <a:t>Titre blabla</a:t>
            </a:r>
            <a:endParaRPr lang="fr-FR" sz="3150" dirty="0">
              <a:solidFill>
                <a:prstClr val="black"/>
              </a:solidFill>
              <a:latin typeface="Mission Gothic Regular" pitchFamily="2" charset="0"/>
              <a:cs typeface="Mission Gothic Regula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9300" y="2021096"/>
            <a:ext cx="4832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Gestione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orientamenti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e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origini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  <a:endParaRPr lang="fr-FR" sz="2800" dirty="0">
              <a:latin typeface="+mj-lt"/>
              <a:cs typeface="Mission Gothic Regular"/>
            </a:endParaRPr>
          </a:p>
        </p:txBody>
      </p:sp>
      <p:pic>
        <p:nvPicPr>
          <p:cNvPr id="8" name="Image 7">
            <a:hlinkClick r:id="rId3" action="ppaction://hlinkfile"/>
            <a:extLst>
              <a:ext uri="{FF2B5EF4-FFF2-40B4-BE49-F238E27FC236}">
                <a16:creationId xmlns:a16="http://schemas.microsoft.com/office/drawing/2014/main" id="{CAB08E06-56D3-435A-9937-6B1ED8DB1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665" y="1886547"/>
            <a:ext cx="1062222" cy="1062222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056BF55C-651E-4528-B0B8-195EBE713965}"/>
              </a:ext>
            </a:extLst>
          </p:cNvPr>
          <p:cNvSpPr/>
          <p:nvPr/>
        </p:nvSpPr>
        <p:spPr>
          <a:xfrm>
            <a:off x="806516" y="3211082"/>
            <a:ext cx="3524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Copia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spigoli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da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solido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</a:p>
        </p:txBody>
      </p:sp>
      <p:pic>
        <p:nvPicPr>
          <p:cNvPr id="12" name="Image 7">
            <a:hlinkClick r:id="rId5" action="ppaction://hlinkfile"/>
            <a:extLst>
              <a:ext uri="{FF2B5EF4-FFF2-40B4-BE49-F238E27FC236}">
                <a16:creationId xmlns:a16="http://schemas.microsoft.com/office/drawing/2014/main" id="{A42B87CC-5906-4925-B42E-EAF1C0C08F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571" y="3083470"/>
            <a:ext cx="1062222" cy="1062222"/>
          </a:xfrm>
          <a:prstGeom prst="rect">
            <a:avLst/>
          </a:prstGeom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id="{4E7BE2DA-FEA2-40EF-B7D3-FBED0AC1EF8A}"/>
              </a:ext>
            </a:extLst>
          </p:cNvPr>
          <p:cNvSpPr/>
          <p:nvPr/>
        </p:nvSpPr>
        <p:spPr>
          <a:xfrm>
            <a:off x="749300" y="4542267"/>
            <a:ext cx="4486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Offset dei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profili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diversificato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</a:p>
        </p:txBody>
      </p:sp>
      <p:pic>
        <p:nvPicPr>
          <p:cNvPr id="15" name="Image 7">
            <a:hlinkClick r:id="rId6" action="ppaction://hlinkfile"/>
            <a:extLst>
              <a:ext uri="{FF2B5EF4-FFF2-40B4-BE49-F238E27FC236}">
                <a16:creationId xmlns:a16="http://schemas.microsoft.com/office/drawing/2014/main" id="{12EE634B-9E93-443B-926B-67ACA4791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665" y="4282057"/>
            <a:ext cx="1062222" cy="106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404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/>
        </p:nvSpPr>
        <p:spPr>
          <a:xfrm flipV="1">
            <a:off x="0" y="0"/>
            <a:ext cx="16256000" cy="169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4" name="object 3"/>
          <p:cNvSpPr/>
          <p:nvPr/>
        </p:nvSpPr>
        <p:spPr>
          <a:xfrm flipV="1">
            <a:off x="0" y="9548000"/>
            <a:ext cx="16256000" cy="61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0" y="4272000"/>
            <a:ext cx="0" cy="5262245"/>
          </a:xfrm>
          <a:custGeom>
            <a:avLst/>
            <a:gdLst/>
            <a:ahLst/>
            <a:cxnLst/>
            <a:rect l="l" t="t" r="r" b="b"/>
            <a:pathLst>
              <a:path h="5262245">
                <a:moveTo>
                  <a:pt x="0" y="5262003"/>
                </a:moveTo>
                <a:lnTo>
                  <a:pt x="0" y="0"/>
                </a:lnTo>
                <a:lnTo>
                  <a:pt x="0" y="5262003"/>
                </a:lnTo>
              </a:path>
            </a:pathLst>
          </a:custGeom>
          <a:solidFill>
            <a:srgbClr val="ED302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9300" y="641292"/>
            <a:ext cx="147574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Novita</a:t>
            </a:r>
            <a:r>
              <a:rPr lang="fr-FR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CAD: Forme/</a:t>
            </a: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Superfici</a:t>
            </a:r>
            <a:endParaRPr sz="4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2800" y="2184400"/>
            <a:ext cx="2048959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3150" dirty="0">
                <a:solidFill>
                  <a:srgbClr val="FFFFFF"/>
                </a:solidFill>
                <a:latin typeface="Mission Gothic Regular" pitchFamily="2" charset="0"/>
                <a:cs typeface="Mission Gothic Regular"/>
              </a:rPr>
              <a:t>Titre blabla</a:t>
            </a:r>
            <a:endParaRPr lang="fr-FR" sz="3150" dirty="0">
              <a:solidFill>
                <a:prstClr val="black"/>
              </a:solidFill>
              <a:latin typeface="Mission Gothic Regular" pitchFamily="2" charset="0"/>
              <a:cs typeface="Mission Gothic Regula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9300" y="2021096"/>
            <a:ext cx="51445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Nuovo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comando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Blocco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vincolato</a:t>
            </a:r>
            <a:endParaRPr lang="fr-FR" sz="2800" dirty="0">
              <a:latin typeface="+mj-lt"/>
              <a:cs typeface="Mission Gothic Regular"/>
            </a:endParaRPr>
          </a:p>
        </p:txBody>
      </p:sp>
      <p:pic>
        <p:nvPicPr>
          <p:cNvPr id="8" name="Image 7">
            <a:hlinkClick r:id="rId3" action="ppaction://hlinkfile"/>
            <a:extLst>
              <a:ext uri="{FF2B5EF4-FFF2-40B4-BE49-F238E27FC236}">
                <a16:creationId xmlns:a16="http://schemas.microsoft.com/office/drawing/2014/main" id="{CAB08E06-56D3-435A-9937-6B1ED8DB1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665" y="1886547"/>
            <a:ext cx="1062222" cy="1062222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056BF55C-651E-4528-B0B8-195EBE713965}"/>
              </a:ext>
            </a:extLst>
          </p:cNvPr>
          <p:cNvSpPr/>
          <p:nvPr/>
        </p:nvSpPr>
        <p:spPr>
          <a:xfrm>
            <a:off x="806516" y="3211082"/>
            <a:ext cx="52620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Nuovo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metodo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gestione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dei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fori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</a:p>
        </p:txBody>
      </p:sp>
      <p:pic>
        <p:nvPicPr>
          <p:cNvPr id="12" name="Image 7">
            <a:hlinkClick r:id="rId5" action="ppaction://hlinkfile"/>
            <a:extLst>
              <a:ext uri="{FF2B5EF4-FFF2-40B4-BE49-F238E27FC236}">
                <a16:creationId xmlns:a16="http://schemas.microsoft.com/office/drawing/2014/main" id="{A42B87CC-5906-4925-B42E-EAF1C0C08F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571" y="3083470"/>
            <a:ext cx="1062222" cy="1062222"/>
          </a:xfrm>
          <a:prstGeom prst="rect">
            <a:avLst/>
          </a:prstGeom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id="{4E7BE2DA-FEA2-40EF-B7D3-FBED0AC1EF8A}"/>
              </a:ext>
            </a:extLst>
          </p:cNvPr>
          <p:cNvSpPr/>
          <p:nvPr/>
        </p:nvSpPr>
        <p:spPr>
          <a:xfrm>
            <a:off x="749300" y="4542267"/>
            <a:ext cx="5939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Nuovo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comando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Ripetizione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booleana</a:t>
            </a:r>
            <a:endParaRPr lang="fr-FR" sz="2800" dirty="0">
              <a:solidFill>
                <a:srgbClr val="FF0000"/>
              </a:solidFill>
              <a:latin typeface="+mj-lt"/>
              <a:cs typeface="Mission Gothic Regular"/>
            </a:endParaRPr>
          </a:p>
        </p:txBody>
      </p:sp>
      <p:pic>
        <p:nvPicPr>
          <p:cNvPr id="15" name="Image 7">
            <a:hlinkClick r:id="rId6" action="ppaction://hlinkfile"/>
            <a:extLst>
              <a:ext uri="{FF2B5EF4-FFF2-40B4-BE49-F238E27FC236}">
                <a16:creationId xmlns:a16="http://schemas.microsoft.com/office/drawing/2014/main" id="{12EE634B-9E93-443B-926B-67ACA4791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665" y="4282057"/>
            <a:ext cx="1062222" cy="1062222"/>
          </a:xfrm>
          <a:prstGeom prst="rect">
            <a:avLst/>
          </a:prstGeom>
        </p:spPr>
      </p:pic>
      <p:sp>
        <p:nvSpPr>
          <p:cNvPr id="17" name="Rectangle 9">
            <a:extLst>
              <a:ext uri="{FF2B5EF4-FFF2-40B4-BE49-F238E27FC236}">
                <a16:creationId xmlns:a16="http://schemas.microsoft.com/office/drawing/2014/main" id="{2F47F3B2-CE99-4C50-AD8E-76CD33771A31}"/>
              </a:ext>
            </a:extLst>
          </p:cNvPr>
          <p:cNvSpPr/>
          <p:nvPr/>
        </p:nvSpPr>
        <p:spPr>
          <a:xfrm>
            <a:off x="749300" y="5873452"/>
            <a:ext cx="5717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gestione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offset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Facce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/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Superfici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</a:p>
        </p:txBody>
      </p:sp>
      <p:pic>
        <p:nvPicPr>
          <p:cNvPr id="19" name="Image 7">
            <a:hlinkClick r:id="rId7" action="ppaction://hlinkfile"/>
            <a:extLst>
              <a:ext uri="{FF2B5EF4-FFF2-40B4-BE49-F238E27FC236}">
                <a16:creationId xmlns:a16="http://schemas.microsoft.com/office/drawing/2014/main" id="{244DE837-B3F5-4960-9ECB-F6AA629105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641" y="5579656"/>
            <a:ext cx="1062222" cy="1062222"/>
          </a:xfrm>
          <a:prstGeom prst="rect">
            <a:avLst/>
          </a:prstGeom>
        </p:spPr>
      </p:pic>
      <p:sp>
        <p:nvSpPr>
          <p:cNvPr id="18" name="Rectangle 9">
            <a:extLst>
              <a:ext uri="{FF2B5EF4-FFF2-40B4-BE49-F238E27FC236}">
                <a16:creationId xmlns:a16="http://schemas.microsoft.com/office/drawing/2014/main" id="{34952B01-0F1C-4987-A153-7C10D4635462}"/>
              </a:ext>
            </a:extLst>
          </p:cNvPr>
          <p:cNvSpPr/>
          <p:nvPr/>
        </p:nvSpPr>
        <p:spPr>
          <a:xfrm>
            <a:off x="805179" y="7141832"/>
            <a:ext cx="5839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selezione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spigoli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</a:p>
        </p:txBody>
      </p:sp>
      <p:pic>
        <p:nvPicPr>
          <p:cNvPr id="20" name="Image 7">
            <a:hlinkClick r:id="rId8" action="ppaction://hlinkfile"/>
            <a:extLst>
              <a:ext uri="{FF2B5EF4-FFF2-40B4-BE49-F238E27FC236}">
                <a16:creationId xmlns:a16="http://schemas.microsoft.com/office/drawing/2014/main" id="{F5F1C4AE-DA8B-45CA-B483-933985B62F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665" y="6641878"/>
            <a:ext cx="1062222" cy="1062222"/>
          </a:xfrm>
          <a:prstGeom prst="rect">
            <a:avLst/>
          </a:prstGeom>
        </p:spPr>
      </p:pic>
      <p:sp>
        <p:nvSpPr>
          <p:cNvPr id="21" name="Rectangle 9">
            <a:extLst>
              <a:ext uri="{FF2B5EF4-FFF2-40B4-BE49-F238E27FC236}">
                <a16:creationId xmlns:a16="http://schemas.microsoft.com/office/drawing/2014/main" id="{64DCCF31-3B7D-47B1-BB68-EA5B7D5AB992}"/>
              </a:ext>
            </a:extLst>
          </p:cNvPr>
          <p:cNvSpPr/>
          <p:nvPr/>
        </p:nvSpPr>
        <p:spPr>
          <a:xfrm>
            <a:off x="749300" y="8172464"/>
            <a:ext cx="7458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inserimento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processo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e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preforo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</a:p>
        </p:txBody>
      </p:sp>
      <p:pic>
        <p:nvPicPr>
          <p:cNvPr id="22" name="Image 7">
            <a:hlinkClick r:id="rId9" action="ppaction://hlinkfile"/>
            <a:extLst>
              <a:ext uri="{FF2B5EF4-FFF2-40B4-BE49-F238E27FC236}">
                <a16:creationId xmlns:a16="http://schemas.microsoft.com/office/drawing/2014/main" id="{99BE47CB-8AE4-4730-8897-8B0498B16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665" y="7902963"/>
            <a:ext cx="1062222" cy="106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242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7" grpId="0"/>
      <p:bldP spid="18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/>
        </p:nvSpPr>
        <p:spPr>
          <a:xfrm flipV="1">
            <a:off x="0" y="0"/>
            <a:ext cx="16256000" cy="169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4" name="object 3"/>
          <p:cNvSpPr/>
          <p:nvPr/>
        </p:nvSpPr>
        <p:spPr>
          <a:xfrm flipV="1">
            <a:off x="0" y="9548000"/>
            <a:ext cx="16256000" cy="61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0" y="4272000"/>
            <a:ext cx="0" cy="5262245"/>
          </a:xfrm>
          <a:custGeom>
            <a:avLst/>
            <a:gdLst/>
            <a:ahLst/>
            <a:cxnLst/>
            <a:rect l="l" t="t" r="r" b="b"/>
            <a:pathLst>
              <a:path h="5262245">
                <a:moveTo>
                  <a:pt x="0" y="5262003"/>
                </a:moveTo>
                <a:lnTo>
                  <a:pt x="0" y="0"/>
                </a:lnTo>
                <a:lnTo>
                  <a:pt x="0" y="5262003"/>
                </a:lnTo>
              </a:path>
            </a:pathLst>
          </a:custGeom>
          <a:solidFill>
            <a:srgbClr val="ED302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9300" y="641292"/>
            <a:ext cx="147574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Novita</a:t>
            </a:r>
            <a:r>
              <a:rPr lang="fr-FR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CAD: Forme/</a:t>
            </a: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Superfici</a:t>
            </a:r>
            <a:endParaRPr sz="4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2800" y="2184400"/>
            <a:ext cx="2048959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3150" dirty="0">
                <a:solidFill>
                  <a:srgbClr val="FFFFFF"/>
                </a:solidFill>
                <a:latin typeface="Mission Gothic Regular" pitchFamily="2" charset="0"/>
                <a:cs typeface="Mission Gothic Regular"/>
              </a:rPr>
              <a:t>Titre blabla</a:t>
            </a:r>
            <a:endParaRPr lang="fr-FR" sz="3150" dirty="0">
              <a:solidFill>
                <a:prstClr val="black"/>
              </a:solidFill>
              <a:latin typeface="Mission Gothic Regular" pitchFamily="2" charset="0"/>
              <a:cs typeface="Mission Gothic Regula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9300" y="2021096"/>
            <a:ext cx="5422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in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sostituzione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parte</a:t>
            </a:r>
            <a:endParaRPr lang="fr-FR" sz="2800" dirty="0">
              <a:latin typeface="+mj-lt"/>
              <a:cs typeface="Mission Gothic Regular"/>
            </a:endParaRPr>
          </a:p>
        </p:txBody>
      </p:sp>
      <p:pic>
        <p:nvPicPr>
          <p:cNvPr id="8" name="Image 7">
            <a:hlinkClick r:id="rId3" action="ppaction://hlinkfile"/>
            <a:extLst>
              <a:ext uri="{FF2B5EF4-FFF2-40B4-BE49-F238E27FC236}">
                <a16:creationId xmlns:a16="http://schemas.microsoft.com/office/drawing/2014/main" id="{CAB08E06-56D3-435A-9937-6B1ED8DB1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233" y="1941829"/>
            <a:ext cx="1062222" cy="1062222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056BF55C-651E-4528-B0B8-195EBE713965}"/>
              </a:ext>
            </a:extLst>
          </p:cNvPr>
          <p:cNvSpPr/>
          <p:nvPr/>
        </p:nvSpPr>
        <p:spPr>
          <a:xfrm>
            <a:off x="749300" y="3999779"/>
            <a:ext cx="4537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Nuovo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in copia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facce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</a:p>
        </p:txBody>
      </p:sp>
      <p:pic>
        <p:nvPicPr>
          <p:cNvPr id="12" name="Image 7">
            <a:hlinkClick r:id="rId5" action="ppaction://hlinkfile"/>
            <a:extLst>
              <a:ext uri="{FF2B5EF4-FFF2-40B4-BE49-F238E27FC236}">
                <a16:creationId xmlns:a16="http://schemas.microsoft.com/office/drawing/2014/main" id="{A42B87CC-5906-4925-B42E-EAF1C0C08F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233" y="3875849"/>
            <a:ext cx="1062222" cy="1062222"/>
          </a:xfrm>
          <a:prstGeom prst="rect">
            <a:avLst/>
          </a:prstGeom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id="{4E7BE2DA-FEA2-40EF-B7D3-FBED0AC1EF8A}"/>
              </a:ext>
            </a:extLst>
          </p:cNvPr>
          <p:cNvSpPr/>
          <p:nvPr/>
        </p:nvSpPr>
        <p:spPr>
          <a:xfrm>
            <a:off x="773095" y="6060796"/>
            <a:ext cx="5609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Nuovo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comando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 Superficie tangente</a:t>
            </a:r>
          </a:p>
        </p:txBody>
      </p:sp>
      <p:pic>
        <p:nvPicPr>
          <p:cNvPr id="15" name="Image 7">
            <a:hlinkClick r:id="rId6" action="ppaction://hlinkfile"/>
            <a:extLst>
              <a:ext uri="{FF2B5EF4-FFF2-40B4-BE49-F238E27FC236}">
                <a16:creationId xmlns:a16="http://schemas.microsoft.com/office/drawing/2014/main" id="{12EE634B-9E93-443B-926B-67ACA4791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233" y="5840900"/>
            <a:ext cx="1062222" cy="1062222"/>
          </a:xfrm>
          <a:prstGeom prst="rect">
            <a:avLst/>
          </a:prstGeom>
        </p:spPr>
      </p:pic>
      <p:sp>
        <p:nvSpPr>
          <p:cNvPr id="17" name="Rectangle 9">
            <a:extLst>
              <a:ext uri="{FF2B5EF4-FFF2-40B4-BE49-F238E27FC236}">
                <a16:creationId xmlns:a16="http://schemas.microsoft.com/office/drawing/2014/main" id="{2F47F3B2-CE99-4C50-AD8E-76CD33771A31}"/>
              </a:ext>
            </a:extLst>
          </p:cNvPr>
          <p:cNvSpPr/>
          <p:nvPr/>
        </p:nvSpPr>
        <p:spPr>
          <a:xfrm>
            <a:off x="749300" y="7908612"/>
            <a:ext cx="4370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comando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Marcatura</a:t>
            </a:r>
            <a:endParaRPr lang="fr-FR" sz="2800" dirty="0">
              <a:solidFill>
                <a:srgbClr val="FF0000"/>
              </a:solidFill>
              <a:latin typeface="+mj-lt"/>
              <a:cs typeface="Mission Gothic Regular"/>
            </a:endParaRPr>
          </a:p>
        </p:txBody>
      </p:sp>
      <p:pic>
        <p:nvPicPr>
          <p:cNvPr id="19" name="Image 7">
            <a:hlinkClick r:id="rId7" action="ppaction://hlinkfile"/>
            <a:extLst>
              <a:ext uri="{FF2B5EF4-FFF2-40B4-BE49-F238E27FC236}">
                <a16:creationId xmlns:a16="http://schemas.microsoft.com/office/drawing/2014/main" id="{244DE837-B3F5-4960-9ECB-F6AA629105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571" y="7742342"/>
            <a:ext cx="1062222" cy="106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172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/>
        </p:nvSpPr>
        <p:spPr>
          <a:xfrm flipV="1">
            <a:off x="0" y="0"/>
            <a:ext cx="16256000" cy="169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4" name="object 3"/>
          <p:cNvSpPr/>
          <p:nvPr/>
        </p:nvSpPr>
        <p:spPr>
          <a:xfrm flipV="1">
            <a:off x="0" y="9548000"/>
            <a:ext cx="16256000" cy="61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0" y="4272000"/>
            <a:ext cx="0" cy="5262245"/>
          </a:xfrm>
          <a:custGeom>
            <a:avLst/>
            <a:gdLst/>
            <a:ahLst/>
            <a:cxnLst/>
            <a:rect l="l" t="t" r="r" b="b"/>
            <a:pathLst>
              <a:path h="5262245">
                <a:moveTo>
                  <a:pt x="0" y="5262003"/>
                </a:moveTo>
                <a:lnTo>
                  <a:pt x="0" y="0"/>
                </a:lnTo>
                <a:lnTo>
                  <a:pt x="0" y="5262003"/>
                </a:lnTo>
              </a:path>
            </a:pathLst>
          </a:custGeom>
          <a:solidFill>
            <a:srgbClr val="ED302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9300" y="641292"/>
            <a:ext cx="147574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Novita</a:t>
            </a:r>
            <a:r>
              <a:rPr lang="fr-FR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CAD: </a:t>
            </a: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Lamiera</a:t>
            </a:r>
            <a:endParaRPr sz="4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2800" y="2184400"/>
            <a:ext cx="25423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4000" dirty="0">
                <a:solidFill>
                  <a:srgbClr val="FFFFFF"/>
                </a:solidFill>
                <a:latin typeface="Mission Gothic Regular" pitchFamily="2" charset="0"/>
                <a:cs typeface="Mission Gothic Regular"/>
              </a:rPr>
              <a:t>Titre blabla</a:t>
            </a:r>
            <a:endParaRPr lang="fr-FR" sz="4000" dirty="0">
              <a:solidFill>
                <a:prstClr val="black"/>
              </a:solidFill>
              <a:latin typeface="Mission Gothic Regular" pitchFamily="2" charset="0"/>
              <a:cs typeface="Mission Gothic Regula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9300" y="2021096"/>
            <a:ext cx="3614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Flangia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endParaRPr lang="fr-FR" sz="2800" dirty="0">
              <a:latin typeface="+mj-lt"/>
              <a:cs typeface="Mission Gothic Regular"/>
            </a:endParaRPr>
          </a:p>
        </p:txBody>
      </p:sp>
      <p:pic>
        <p:nvPicPr>
          <p:cNvPr id="8" name="Image 7">
            <a:hlinkClick r:id="rId3" action="ppaction://hlinkfile"/>
            <a:extLst>
              <a:ext uri="{FF2B5EF4-FFF2-40B4-BE49-F238E27FC236}">
                <a16:creationId xmlns:a16="http://schemas.microsoft.com/office/drawing/2014/main" id="{CAB08E06-56D3-435A-9937-6B1ED8DB1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665" y="1886547"/>
            <a:ext cx="1062222" cy="1062222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056BF55C-651E-4528-B0B8-195EBE713965}"/>
              </a:ext>
            </a:extLst>
          </p:cNvPr>
          <p:cNvSpPr/>
          <p:nvPr/>
        </p:nvSpPr>
        <p:spPr>
          <a:xfrm>
            <a:off x="749300" y="3318034"/>
            <a:ext cx="49046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Nuovo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comando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Analisi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lamiera</a:t>
            </a:r>
            <a:endParaRPr lang="fr-FR" sz="2800" dirty="0">
              <a:solidFill>
                <a:srgbClr val="FF0000"/>
              </a:solidFill>
              <a:latin typeface="+mj-lt"/>
              <a:cs typeface="Mission Gothic Regular"/>
            </a:endParaRPr>
          </a:p>
        </p:txBody>
      </p:sp>
      <p:pic>
        <p:nvPicPr>
          <p:cNvPr id="12" name="Image 7">
            <a:hlinkClick r:id="rId5" action="ppaction://hlinkfile"/>
            <a:extLst>
              <a:ext uri="{FF2B5EF4-FFF2-40B4-BE49-F238E27FC236}">
                <a16:creationId xmlns:a16="http://schemas.microsoft.com/office/drawing/2014/main" id="{A42B87CC-5906-4925-B42E-EAF1C0C08F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665" y="3232104"/>
            <a:ext cx="1062222" cy="1062222"/>
          </a:xfrm>
          <a:prstGeom prst="rect">
            <a:avLst/>
          </a:prstGeom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id="{334F942B-C12C-448F-8E1A-768CCD66FAE4}"/>
              </a:ext>
            </a:extLst>
          </p:cNvPr>
          <p:cNvSpPr/>
          <p:nvPr/>
        </p:nvSpPr>
        <p:spPr>
          <a:xfrm>
            <a:off x="803442" y="5056276"/>
            <a:ext cx="7562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colorazione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processi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sullo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sviluppo</a:t>
            </a:r>
            <a:endParaRPr lang="fr-FR" sz="2800" dirty="0">
              <a:solidFill>
                <a:srgbClr val="FF0000"/>
              </a:solidFill>
              <a:latin typeface="+mj-lt"/>
              <a:cs typeface="Mission Gothic Regular"/>
            </a:endParaRPr>
          </a:p>
        </p:txBody>
      </p:sp>
      <p:pic>
        <p:nvPicPr>
          <p:cNvPr id="15" name="Image 7">
            <a:hlinkClick r:id="rId6" action="ppaction://hlinkfile"/>
            <a:extLst>
              <a:ext uri="{FF2B5EF4-FFF2-40B4-BE49-F238E27FC236}">
                <a16:creationId xmlns:a16="http://schemas.microsoft.com/office/drawing/2014/main" id="{BAC337CC-8F40-441A-9004-4CD7115587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020" y="4701940"/>
            <a:ext cx="1062222" cy="1062222"/>
          </a:xfrm>
          <a:prstGeom prst="rect">
            <a:avLst/>
          </a:prstGeom>
        </p:spPr>
      </p:pic>
      <p:sp>
        <p:nvSpPr>
          <p:cNvPr id="17" name="Rectangle 9">
            <a:extLst>
              <a:ext uri="{FF2B5EF4-FFF2-40B4-BE49-F238E27FC236}">
                <a16:creationId xmlns:a16="http://schemas.microsoft.com/office/drawing/2014/main" id="{C61A641C-D2C8-462D-BA16-73E99C02C38A}"/>
              </a:ext>
            </a:extLst>
          </p:cNvPr>
          <p:cNvSpPr/>
          <p:nvPr/>
        </p:nvSpPr>
        <p:spPr>
          <a:xfrm>
            <a:off x="812800" y="7307184"/>
            <a:ext cx="71595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associazione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materiale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–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tabella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sviluppo</a:t>
            </a:r>
            <a:endParaRPr lang="fr-FR" sz="2800" dirty="0">
              <a:solidFill>
                <a:srgbClr val="FF0000"/>
              </a:solidFill>
              <a:latin typeface="+mj-lt"/>
              <a:cs typeface="Mission Gothic Regular"/>
            </a:endParaRPr>
          </a:p>
        </p:txBody>
      </p:sp>
      <p:pic>
        <p:nvPicPr>
          <p:cNvPr id="18" name="Image 7">
            <a:hlinkClick r:id="rId7" action="ppaction://hlinkfile"/>
            <a:extLst>
              <a:ext uri="{FF2B5EF4-FFF2-40B4-BE49-F238E27FC236}">
                <a16:creationId xmlns:a16="http://schemas.microsoft.com/office/drawing/2014/main" id="{E23138EC-0DF1-4804-BFA5-E5FE2E25D8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665" y="6950647"/>
            <a:ext cx="1062222" cy="106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214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/>
        </p:nvSpPr>
        <p:spPr>
          <a:xfrm flipV="1">
            <a:off x="0" y="0"/>
            <a:ext cx="16256000" cy="169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4" name="object 3"/>
          <p:cNvSpPr/>
          <p:nvPr/>
        </p:nvSpPr>
        <p:spPr>
          <a:xfrm flipV="1">
            <a:off x="0" y="9548000"/>
            <a:ext cx="16256000" cy="61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0" y="4272000"/>
            <a:ext cx="0" cy="5262245"/>
          </a:xfrm>
          <a:custGeom>
            <a:avLst/>
            <a:gdLst/>
            <a:ahLst/>
            <a:cxnLst/>
            <a:rect l="l" t="t" r="r" b="b"/>
            <a:pathLst>
              <a:path h="5262245">
                <a:moveTo>
                  <a:pt x="0" y="5262003"/>
                </a:moveTo>
                <a:lnTo>
                  <a:pt x="0" y="0"/>
                </a:lnTo>
                <a:lnTo>
                  <a:pt x="0" y="5262003"/>
                </a:lnTo>
              </a:path>
            </a:pathLst>
          </a:custGeom>
          <a:solidFill>
            <a:srgbClr val="ED302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9300" y="641292"/>
            <a:ext cx="147574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Novita</a:t>
            </a:r>
            <a:r>
              <a:rPr lang="fr-FR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CAD: </a:t>
            </a: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Assiemi</a:t>
            </a:r>
            <a:endParaRPr sz="4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2800" y="2184400"/>
            <a:ext cx="2048959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3150" dirty="0">
                <a:solidFill>
                  <a:srgbClr val="FFFFFF"/>
                </a:solidFill>
                <a:latin typeface="Mission Gothic Regular" pitchFamily="2" charset="0"/>
                <a:cs typeface="Mission Gothic Regular"/>
              </a:rPr>
              <a:t>Titre blabla</a:t>
            </a:r>
            <a:endParaRPr lang="fr-FR" sz="3150" dirty="0">
              <a:solidFill>
                <a:prstClr val="black"/>
              </a:solidFill>
              <a:latin typeface="Mission Gothic Regular" pitchFamily="2" charset="0"/>
              <a:cs typeface="Mission Gothic Regula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9300" y="2021096"/>
            <a:ext cx="6194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modifica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in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posizione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  <a:endParaRPr lang="fr-FR" sz="2800" dirty="0">
              <a:latin typeface="+mj-lt"/>
              <a:cs typeface="Mission Gothic Regular"/>
            </a:endParaRPr>
          </a:p>
        </p:txBody>
      </p:sp>
      <p:pic>
        <p:nvPicPr>
          <p:cNvPr id="8" name="Image 7">
            <a:hlinkClick r:id="rId3" action="ppaction://hlinkfile"/>
            <a:extLst>
              <a:ext uri="{FF2B5EF4-FFF2-40B4-BE49-F238E27FC236}">
                <a16:creationId xmlns:a16="http://schemas.microsoft.com/office/drawing/2014/main" id="{CAB08E06-56D3-435A-9937-6B1ED8DB1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237" y="1886547"/>
            <a:ext cx="1077078" cy="1062222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056BF55C-651E-4528-B0B8-195EBE713965}"/>
              </a:ext>
            </a:extLst>
          </p:cNvPr>
          <p:cNvSpPr/>
          <p:nvPr/>
        </p:nvSpPr>
        <p:spPr>
          <a:xfrm>
            <a:off x="806516" y="3211082"/>
            <a:ext cx="3882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Nuovo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processo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(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tasca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):</a:t>
            </a:r>
          </a:p>
        </p:txBody>
      </p:sp>
      <p:pic>
        <p:nvPicPr>
          <p:cNvPr id="12" name="Image 7">
            <a:hlinkClick r:id="rId5" action="ppaction://hlinkfile"/>
            <a:extLst>
              <a:ext uri="{FF2B5EF4-FFF2-40B4-BE49-F238E27FC236}">
                <a16:creationId xmlns:a16="http://schemas.microsoft.com/office/drawing/2014/main" id="{A42B87CC-5906-4925-B42E-EAF1C0C08F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43" y="3083470"/>
            <a:ext cx="1077078" cy="1062222"/>
          </a:xfrm>
          <a:prstGeom prst="rect">
            <a:avLst/>
          </a:prstGeom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id="{4E7BE2DA-FEA2-40EF-B7D3-FBED0AC1EF8A}"/>
              </a:ext>
            </a:extLst>
          </p:cNvPr>
          <p:cNvSpPr/>
          <p:nvPr/>
        </p:nvSpPr>
        <p:spPr>
          <a:xfrm>
            <a:off x="749300" y="4542267"/>
            <a:ext cx="5720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Nuovo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comando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Assemblaggio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locale</a:t>
            </a:r>
          </a:p>
        </p:txBody>
      </p:sp>
      <p:pic>
        <p:nvPicPr>
          <p:cNvPr id="15" name="Image 7">
            <a:hlinkClick r:id="rId6" action="ppaction://hlinkfile"/>
            <a:extLst>
              <a:ext uri="{FF2B5EF4-FFF2-40B4-BE49-F238E27FC236}">
                <a16:creationId xmlns:a16="http://schemas.microsoft.com/office/drawing/2014/main" id="{12EE634B-9E93-443B-926B-67ACA4791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237" y="4282057"/>
            <a:ext cx="1077078" cy="1062222"/>
          </a:xfrm>
          <a:prstGeom prst="rect">
            <a:avLst/>
          </a:prstGeom>
        </p:spPr>
      </p:pic>
      <p:sp>
        <p:nvSpPr>
          <p:cNvPr id="17" name="Rectangle 9">
            <a:extLst>
              <a:ext uri="{FF2B5EF4-FFF2-40B4-BE49-F238E27FC236}">
                <a16:creationId xmlns:a16="http://schemas.microsoft.com/office/drawing/2014/main" id="{2F47F3B2-CE99-4C50-AD8E-76CD33771A31}"/>
              </a:ext>
            </a:extLst>
          </p:cNvPr>
          <p:cNvSpPr/>
          <p:nvPr/>
        </p:nvSpPr>
        <p:spPr>
          <a:xfrm>
            <a:off x="749300" y="5873452"/>
            <a:ext cx="68271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Blocco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e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cilindro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inglobante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</a:p>
        </p:txBody>
      </p:sp>
      <p:pic>
        <p:nvPicPr>
          <p:cNvPr id="19" name="Image 7">
            <a:hlinkClick r:id="rId7" action="ppaction://hlinkfile"/>
            <a:extLst>
              <a:ext uri="{FF2B5EF4-FFF2-40B4-BE49-F238E27FC236}">
                <a16:creationId xmlns:a16="http://schemas.microsoft.com/office/drawing/2014/main" id="{244DE837-B3F5-4960-9ECB-F6AA629105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213" y="5579656"/>
            <a:ext cx="1077078" cy="1062222"/>
          </a:xfrm>
          <a:prstGeom prst="rect">
            <a:avLst/>
          </a:prstGeom>
        </p:spPr>
      </p:pic>
      <p:sp>
        <p:nvSpPr>
          <p:cNvPr id="18" name="Rectangle 9">
            <a:extLst>
              <a:ext uri="{FF2B5EF4-FFF2-40B4-BE49-F238E27FC236}">
                <a16:creationId xmlns:a16="http://schemas.microsoft.com/office/drawing/2014/main" id="{69B70EFB-6E20-4720-9939-505797674CEE}"/>
              </a:ext>
            </a:extLst>
          </p:cNvPr>
          <p:cNvSpPr/>
          <p:nvPr/>
        </p:nvSpPr>
        <p:spPr>
          <a:xfrm>
            <a:off x="806516" y="7311841"/>
            <a:ext cx="4723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sullo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slave part:</a:t>
            </a:r>
          </a:p>
        </p:txBody>
      </p:sp>
      <p:pic>
        <p:nvPicPr>
          <p:cNvPr id="21" name="Image 7">
            <a:hlinkClick r:id="rId8" action="ppaction://hlinkfile"/>
            <a:extLst>
              <a:ext uri="{FF2B5EF4-FFF2-40B4-BE49-F238E27FC236}">
                <a16:creationId xmlns:a16="http://schemas.microsoft.com/office/drawing/2014/main" id="{693A5919-A47C-41A6-A506-31D2153AC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236" y="6877255"/>
            <a:ext cx="1077078" cy="106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320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/>
        </p:nvSpPr>
        <p:spPr>
          <a:xfrm flipV="1">
            <a:off x="0" y="0"/>
            <a:ext cx="16256000" cy="169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4" name="object 3"/>
          <p:cNvSpPr/>
          <p:nvPr/>
        </p:nvSpPr>
        <p:spPr>
          <a:xfrm flipV="1">
            <a:off x="0" y="9548000"/>
            <a:ext cx="16256000" cy="61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0" y="4272000"/>
            <a:ext cx="0" cy="5262245"/>
          </a:xfrm>
          <a:custGeom>
            <a:avLst/>
            <a:gdLst/>
            <a:ahLst/>
            <a:cxnLst/>
            <a:rect l="l" t="t" r="r" b="b"/>
            <a:pathLst>
              <a:path h="5262245">
                <a:moveTo>
                  <a:pt x="0" y="5262003"/>
                </a:moveTo>
                <a:lnTo>
                  <a:pt x="0" y="0"/>
                </a:lnTo>
                <a:lnTo>
                  <a:pt x="0" y="5262003"/>
                </a:lnTo>
              </a:path>
            </a:pathLst>
          </a:custGeom>
          <a:solidFill>
            <a:srgbClr val="ED302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9300" y="641292"/>
            <a:ext cx="147574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Novita</a:t>
            </a:r>
            <a:r>
              <a:rPr lang="fr-FR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CAD:Assiemi</a:t>
            </a:r>
            <a:endParaRPr sz="4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2800" y="2184400"/>
            <a:ext cx="2048959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3150" dirty="0">
                <a:solidFill>
                  <a:srgbClr val="FFFFFF"/>
                </a:solidFill>
                <a:latin typeface="Mission Gothic Regular" pitchFamily="2" charset="0"/>
                <a:cs typeface="Mission Gothic Regular"/>
              </a:rPr>
              <a:t>Titre blabla</a:t>
            </a:r>
            <a:endParaRPr lang="fr-FR" sz="3150" dirty="0">
              <a:solidFill>
                <a:prstClr val="black"/>
              </a:solidFill>
              <a:latin typeface="Mission Gothic Regular" pitchFamily="2" charset="0"/>
              <a:cs typeface="Mission Gothic Regula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9300" y="2021096"/>
            <a:ext cx="6692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Nuovo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ambiente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progettazione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in TEAM:</a:t>
            </a:r>
            <a:endParaRPr lang="fr-FR" sz="2800" dirty="0">
              <a:latin typeface="+mj-lt"/>
              <a:cs typeface="Mission Gothic Regular"/>
            </a:endParaRPr>
          </a:p>
        </p:txBody>
      </p:sp>
      <p:pic>
        <p:nvPicPr>
          <p:cNvPr id="8" name="Image 7">
            <a:hlinkClick r:id="rId3" action="ppaction://hlinkfile"/>
            <a:extLst>
              <a:ext uri="{FF2B5EF4-FFF2-40B4-BE49-F238E27FC236}">
                <a16:creationId xmlns:a16="http://schemas.microsoft.com/office/drawing/2014/main" id="{CAB08E06-56D3-435A-9937-6B1ED8DB1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88" y="1904867"/>
            <a:ext cx="1062222" cy="1062222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056BF55C-651E-4528-B0B8-195EBE713965}"/>
              </a:ext>
            </a:extLst>
          </p:cNvPr>
          <p:cNvSpPr/>
          <p:nvPr/>
        </p:nvSpPr>
        <p:spPr>
          <a:xfrm>
            <a:off x="747963" y="4761170"/>
            <a:ext cx="8882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Possibilita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attivare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l’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analisi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topologica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sulla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distinta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base:</a:t>
            </a:r>
          </a:p>
        </p:txBody>
      </p:sp>
      <p:pic>
        <p:nvPicPr>
          <p:cNvPr id="12" name="Image 7">
            <a:hlinkClick r:id="rId5" action="ppaction://hlinkfile"/>
            <a:extLst>
              <a:ext uri="{FF2B5EF4-FFF2-40B4-BE49-F238E27FC236}">
                <a16:creationId xmlns:a16="http://schemas.microsoft.com/office/drawing/2014/main" id="{A42B87CC-5906-4925-B42E-EAF1C0C08F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88" y="4452825"/>
            <a:ext cx="1062222" cy="1062222"/>
          </a:xfrm>
          <a:prstGeom prst="rect">
            <a:avLst/>
          </a:prstGeom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id="{4E7BE2DA-FEA2-40EF-B7D3-FBED0AC1EF8A}"/>
              </a:ext>
            </a:extLst>
          </p:cNvPr>
          <p:cNvSpPr/>
          <p:nvPr/>
        </p:nvSpPr>
        <p:spPr>
          <a:xfrm>
            <a:off x="806516" y="6705593"/>
            <a:ext cx="55018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Nuovo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livello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distinta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Sottogruppi</a:t>
            </a:r>
            <a:endParaRPr lang="fr-FR" sz="2800" dirty="0">
              <a:solidFill>
                <a:srgbClr val="FF0000"/>
              </a:solidFill>
              <a:latin typeface="+mj-lt"/>
              <a:cs typeface="Mission Gothic Regular"/>
            </a:endParaRPr>
          </a:p>
        </p:txBody>
      </p:sp>
      <p:pic>
        <p:nvPicPr>
          <p:cNvPr id="15" name="Image 7">
            <a:hlinkClick r:id="rId6" action="ppaction://hlinkfile"/>
            <a:extLst>
              <a:ext uri="{FF2B5EF4-FFF2-40B4-BE49-F238E27FC236}">
                <a16:creationId xmlns:a16="http://schemas.microsoft.com/office/drawing/2014/main" id="{12EE634B-9E93-443B-926B-67ACA4791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88" y="6436092"/>
            <a:ext cx="1062222" cy="106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467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/>
        </p:nvSpPr>
        <p:spPr>
          <a:xfrm flipV="1">
            <a:off x="0" y="0"/>
            <a:ext cx="16256000" cy="169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4" name="object 3"/>
          <p:cNvSpPr/>
          <p:nvPr/>
        </p:nvSpPr>
        <p:spPr>
          <a:xfrm flipV="1">
            <a:off x="0" y="9548000"/>
            <a:ext cx="16256000" cy="61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0" y="4272000"/>
            <a:ext cx="0" cy="5262245"/>
          </a:xfrm>
          <a:custGeom>
            <a:avLst/>
            <a:gdLst/>
            <a:ahLst/>
            <a:cxnLst/>
            <a:rect l="l" t="t" r="r" b="b"/>
            <a:pathLst>
              <a:path h="5262245">
                <a:moveTo>
                  <a:pt x="0" y="5262003"/>
                </a:moveTo>
                <a:lnTo>
                  <a:pt x="0" y="0"/>
                </a:lnTo>
                <a:lnTo>
                  <a:pt x="0" y="5262003"/>
                </a:lnTo>
              </a:path>
            </a:pathLst>
          </a:custGeom>
          <a:solidFill>
            <a:srgbClr val="ED302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9300" y="641292"/>
            <a:ext cx="147574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Novita</a:t>
            </a:r>
            <a:r>
              <a:rPr lang="fr-FR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CAD: </a:t>
            </a: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Strumenti</a:t>
            </a:r>
            <a:endParaRPr sz="4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2800" y="2184400"/>
            <a:ext cx="2048959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3150" dirty="0">
                <a:solidFill>
                  <a:srgbClr val="FFFFFF"/>
                </a:solidFill>
                <a:latin typeface="Mission Gothic Regular" pitchFamily="2" charset="0"/>
                <a:cs typeface="Mission Gothic Regular"/>
              </a:rPr>
              <a:t>Titre blabla</a:t>
            </a:r>
            <a:endParaRPr lang="fr-FR" sz="3150" dirty="0">
              <a:solidFill>
                <a:prstClr val="black"/>
              </a:solidFill>
              <a:latin typeface="Mission Gothic Regular" pitchFamily="2" charset="0"/>
              <a:cs typeface="Mission Gothic Regula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9300" y="2021096"/>
            <a:ext cx="7358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Sezione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3D: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possibilita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scegliere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cosa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sezionare</a:t>
            </a:r>
            <a:endParaRPr lang="fr-FR" sz="2800" dirty="0">
              <a:latin typeface="+mj-lt"/>
              <a:cs typeface="Mission Gothic Regular"/>
            </a:endParaRPr>
          </a:p>
        </p:txBody>
      </p:sp>
      <p:pic>
        <p:nvPicPr>
          <p:cNvPr id="8" name="Image 7">
            <a:hlinkClick r:id="rId3" action="ppaction://hlinkfile"/>
            <a:extLst>
              <a:ext uri="{FF2B5EF4-FFF2-40B4-BE49-F238E27FC236}">
                <a16:creationId xmlns:a16="http://schemas.microsoft.com/office/drawing/2014/main" id="{CAB08E06-56D3-435A-9937-6B1ED8DB1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88" y="1904867"/>
            <a:ext cx="1062222" cy="1062222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056BF55C-651E-4528-B0B8-195EBE713965}"/>
              </a:ext>
            </a:extLst>
          </p:cNvPr>
          <p:cNvSpPr/>
          <p:nvPr/>
        </p:nvSpPr>
        <p:spPr>
          <a:xfrm>
            <a:off x="806516" y="3211082"/>
            <a:ext cx="85102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Rendering: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possibilità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inserire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effetti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sulla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finitura</a:t>
            </a:r>
            <a:endParaRPr lang="fr-FR" sz="2800" dirty="0">
              <a:solidFill>
                <a:srgbClr val="FF0000"/>
              </a:solidFill>
              <a:latin typeface="+mj-lt"/>
              <a:cs typeface="Mission Gothic Regular"/>
            </a:endParaRPr>
          </a:p>
        </p:txBody>
      </p:sp>
      <p:pic>
        <p:nvPicPr>
          <p:cNvPr id="12" name="Image 7">
            <a:hlinkClick r:id="rId5" action="ppaction://hlinkfile"/>
            <a:extLst>
              <a:ext uri="{FF2B5EF4-FFF2-40B4-BE49-F238E27FC236}">
                <a16:creationId xmlns:a16="http://schemas.microsoft.com/office/drawing/2014/main" id="{A42B87CC-5906-4925-B42E-EAF1C0C08F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689" y="3166825"/>
            <a:ext cx="1062222" cy="1062222"/>
          </a:xfrm>
          <a:prstGeom prst="rect">
            <a:avLst/>
          </a:prstGeom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id="{4E7BE2DA-FEA2-40EF-B7D3-FBED0AC1EF8A}"/>
              </a:ext>
            </a:extLst>
          </p:cNvPr>
          <p:cNvSpPr/>
          <p:nvPr/>
        </p:nvSpPr>
        <p:spPr>
          <a:xfrm>
            <a:off x="749300" y="4542267"/>
            <a:ext cx="52263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Nuovo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comando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: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Blocco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vincolato</a:t>
            </a:r>
            <a:endParaRPr lang="fr-FR" sz="2800" dirty="0">
              <a:solidFill>
                <a:srgbClr val="FF0000"/>
              </a:solidFill>
              <a:latin typeface="+mj-lt"/>
              <a:cs typeface="Mission Gothic Regular"/>
            </a:endParaRPr>
          </a:p>
        </p:txBody>
      </p:sp>
      <p:pic>
        <p:nvPicPr>
          <p:cNvPr id="15" name="Image 7">
            <a:hlinkClick r:id="rId6" action="ppaction://hlinkfile"/>
            <a:extLst>
              <a:ext uri="{FF2B5EF4-FFF2-40B4-BE49-F238E27FC236}">
                <a16:creationId xmlns:a16="http://schemas.microsoft.com/office/drawing/2014/main" id="{12EE634B-9E93-443B-926B-67ACA4791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688" y="4312217"/>
            <a:ext cx="1062222" cy="1062222"/>
          </a:xfrm>
          <a:prstGeom prst="rect">
            <a:avLst/>
          </a:prstGeom>
        </p:spPr>
      </p:pic>
      <p:sp>
        <p:nvSpPr>
          <p:cNvPr id="17" name="Rectangle 9">
            <a:extLst>
              <a:ext uri="{FF2B5EF4-FFF2-40B4-BE49-F238E27FC236}">
                <a16:creationId xmlns:a16="http://schemas.microsoft.com/office/drawing/2014/main" id="{2F47F3B2-CE99-4C50-AD8E-76CD33771A31}"/>
              </a:ext>
            </a:extLst>
          </p:cNvPr>
          <p:cNvSpPr/>
          <p:nvPr/>
        </p:nvSpPr>
        <p:spPr>
          <a:xfrm>
            <a:off x="747963" y="6117931"/>
            <a:ext cx="72438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Semplificata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l’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associazione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alle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rappresentazioni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</a:p>
        </p:txBody>
      </p:sp>
      <p:pic>
        <p:nvPicPr>
          <p:cNvPr id="19" name="Image 7">
            <a:hlinkClick r:id="rId7" action="ppaction://hlinkfile"/>
            <a:extLst>
              <a:ext uri="{FF2B5EF4-FFF2-40B4-BE49-F238E27FC236}">
                <a16:creationId xmlns:a16="http://schemas.microsoft.com/office/drawing/2014/main" id="{244DE837-B3F5-4960-9ECB-F6AA629105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235" y="5603951"/>
            <a:ext cx="1062222" cy="1062222"/>
          </a:xfrm>
          <a:prstGeom prst="rect">
            <a:avLst/>
          </a:prstGeom>
        </p:spPr>
      </p:pic>
      <p:sp>
        <p:nvSpPr>
          <p:cNvPr id="18" name="Rectangle 9">
            <a:extLst>
              <a:ext uri="{FF2B5EF4-FFF2-40B4-BE49-F238E27FC236}">
                <a16:creationId xmlns:a16="http://schemas.microsoft.com/office/drawing/2014/main" id="{69B70EFB-6E20-4720-9939-505797674CEE}"/>
              </a:ext>
            </a:extLst>
          </p:cNvPr>
          <p:cNvSpPr/>
          <p:nvPr/>
        </p:nvSpPr>
        <p:spPr>
          <a:xfrm>
            <a:off x="806516" y="7311841"/>
            <a:ext cx="7768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nella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ripetizione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 Copia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riempimento</a:t>
            </a:r>
            <a:endParaRPr lang="fr-FR" sz="2800" dirty="0">
              <a:solidFill>
                <a:srgbClr val="FF0000"/>
              </a:solidFill>
              <a:latin typeface="+mj-lt"/>
              <a:cs typeface="Mission Gothic Regular"/>
            </a:endParaRPr>
          </a:p>
        </p:txBody>
      </p:sp>
      <p:pic>
        <p:nvPicPr>
          <p:cNvPr id="21" name="Image 7">
            <a:hlinkClick r:id="rId8" action="ppaction://hlinkfile"/>
            <a:extLst>
              <a:ext uri="{FF2B5EF4-FFF2-40B4-BE49-F238E27FC236}">
                <a16:creationId xmlns:a16="http://schemas.microsoft.com/office/drawing/2014/main" id="{693A5919-A47C-41A6-A506-31D2153AC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687" y="6865909"/>
            <a:ext cx="1062222" cy="1062222"/>
          </a:xfrm>
          <a:prstGeom prst="rect">
            <a:avLst/>
          </a:prstGeom>
        </p:spPr>
      </p:pic>
      <p:pic>
        <p:nvPicPr>
          <p:cNvPr id="20" name="Image 7">
            <a:hlinkClick r:id="rId9" action="ppaction://hlinkfile"/>
            <a:extLst>
              <a:ext uri="{FF2B5EF4-FFF2-40B4-BE49-F238E27FC236}">
                <a16:creationId xmlns:a16="http://schemas.microsoft.com/office/drawing/2014/main" id="{07050AEE-B430-456C-9114-D6793C099E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128" y="6865909"/>
            <a:ext cx="1062222" cy="106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163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2262</TotalTime>
  <Words>739</Words>
  <Application>Microsoft Office PowerPoint</Application>
  <PresentationFormat>Personalizzato</PresentationFormat>
  <Paragraphs>139</Paragraphs>
  <Slides>17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2" baseType="lpstr">
      <vt:lpstr>Calibri</vt:lpstr>
      <vt:lpstr>Eurostile LT ExtendedTwo</vt:lpstr>
      <vt:lpstr>Mission Gothic Regular</vt:lpstr>
      <vt:lpstr>Verdana</vt:lpstr>
      <vt:lpstr>Office Theme</vt:lpstr>
      <vt:lpstr>Presentazione standard di PowerPoint</vt:lpstr>
      <vt:lpstr>Novita CAD: Interfaccia</vt:lpstr>
      <vt:lpstr>Novita CAD: Sketch</vt:lpstr>
      <vt:lpstr>Novita CAD: Forme/Superfici</vt:lpstr>
      <vt:lpstr>Novita CAD: Forme/Superfici</vt:lpstr>
      <vt:lpstr>Novita CAD: Lamiera</vt:lpstr>
      <vt:lpstr>Novita CAD: Assiemi</vt:lpstr>
      <vt:lpstr>Novita CAD:Assiemi</vt:lpstr>
      <vt:lpstr>Novita CAD: Strumenti</vt:lpstr>
      <vt:lpstr>Novita CAD: Strumenti</vt:lpstr>
      <vt:lpstr>Novita CAD: Tavola</vt:lpstr>
      <vt:lpstr>Novita CAD: Tavola</vt:lpstr>
      <vt:lpstr>Novita CAD: Tavola</vt:lpstr>
      <vt:lpstr>Novita CAD: Multiprocesso</vt:lpstr>
      <vt:lpstr>Novita CAD: Interfaccia</vt:lpstr>
      <vt:lpstr>Novita CAD: Nesting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Raf</dc:creator>
  <cp:lastModifiedBy>Stefano Vezzani</cp:lastModifiedBy>
  <cp:revision>213</cp:revision>
  <dcterms:created xsi:type="dcterms:W3CDTF">2016-03-09T11:13:54Z</dcterms:created>
  <dcterms:modified xsi:type="dcterms:W3CDTF">2020-05-10T16:14:34Z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2016-03-02T00:00:00Z</vt:filetime>
  </property>
  <property fmtid="{D5CDD505-2E9C-101B-9397-08002B2CF9AE}" pid="3" name="LastSaved">
    <vt:filetime>2016-03-09T00:00:00Z</vt:filetime>
  </property>
</Properties>
</file>