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  <p:sldMasterId id="2147483743" r:id="rId5"/>
    <p:sldMasterId id="2147483735" r:id="rId6"/>
  </p:sldMasterIdLst>
  <p:notesMasterIdLst>
    <p:notesMasterId r:id="rId44"/>
  </p:notesMasterIdLst>
  <p:sldIdLst>
    <p:sldId id="256" r:id="rId7"/>
    <p:sldId id="307" r:id="rId8"/>
    <p:sldId id="297" r:id="rId9"/>
    <p:sldId id="382" r:id="rId10"/>
    <p:sldId id="390" r:id="rId11"/>
    <p:sldId id="389" r:id="rId12"/>
    <p:sldId id="384" r:id="rId13"/>
    <p:sldId id="264" r:id="rId14"/>
    <p:sldId id="381" r:id="rId15"/>
    <p:sldId id="266" r:id="rId16"/>
    <p:sldId id="367" r:id="rId17"/>
    <p:sldId id="388" r:id="rId18"/>
    <p:sldId id="368" r:id="rId19"/>
    <p:sldId id="295" r:id="rId20"/>
    <p:sldId id="383" r:id="rId21"/>
    <p:sldId id="333" r:id="rId22"/>
    <p:sldId id="335" r:id="rId23"/>
    <p:sldId id="356" r:id="rId24"/>
    <p:sldId id="357" r:id="rId25"/>
    <p:sldId id="375" r:id="rId26"/>
    <p:sldId id="376" r:id="rId27"/>
    <p:sldId id="385" r:id="rId28"/>
    <p:sldId id="386" r:id="rId29"/>
    <p:sldId id="304" r:id="rId30"/>
    <p:sldId id="360" r:id="rId31"/>
    <p:sldId id="361" r:id="rId32"/>
    <p:sldId id="391" r:id="rId33"/>
    <p:sldId id="362" r:id="rId34"/>
    <p:sldId id="302" r:id="rId35"/>
    <p:sldId id="363" r:id="rId36"/>
    <p:sldId id="364" r:id="rId37"/>
    <p:sldId id="365" r:id="rId38"/>
    <p:sldId id="387" r:id="rId39"/>
    <p:sldId id="366" r:id="rId40"/>
    <p:sldId id="371" r:id="rId41"/>
    <p:sldId id="372" r:id="rId42"/>
    <p:sldId id="258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Default" id="{A8A313BE-F06C-46F6-A771-1DA20EFAEE93}">
          <p14:sldIdLst>
            <p14:sldId id="256"/>
          </p14:sldIdLst>
        </p14:section>
        <p14:section name="Sommario" id="{377798CC-5174-4D21-91ED-D87146C9245E}">
          <p14:sldIdLst>
            <p14:sldId id="307"/>
          </p14:sldIdLst>
        </p14:section>
        <p14:section name="Assieme" id="{DBF7FA35-5929-4EB6-8C45-E6362856F73F}">
          <p14:sldIdLst>
            <p14:sldId id="297"/>
            <p14:sldId id="382"/>
            <p14:sldId id="390"/>
            <p14:sldId id="389"/>
            <p14:sldId id="384"/>
            <p14:sldId id="264"/>
            <p14:sldId id="381"/>
            <p14:sldId id="266"/>
          </p14:sldIdLst>
        </p14:section>
        <p14:section name="Costruzione" id="{210ADD94-1296-441C-B78E-448D45162162}">
          <p14:sldIdLst>
            <p14:sldId id="367"/>
            <p14:sldId id="388"/>
            <p14:sldId id="368"/>
          </p14:sldIdLst>
        </p14:section>
        <p14:section name="Sketch" id="{53669876-65F1-4956-A023-F88D20A9A01D}">
          <p14:sldIdLst>
            <p14:sldId id="295"/>
            <p14:sldId id="383"/>
            <p14:sldId id="333"/>
            <p14:sldId id="335"/>
          </p14:sldIdLst>
        </p14:section>
        <p14:section name="Famiglia" id="{476604B5-19A9-43E2-813D-07200A724200}">
          <p14:sldIdLst>
            <p14:sldId id="356"/>
            <p14:sldId id="357"/>
          </p14:sldIdLst>
        </p14:section>
        <p14:section name="Interop" id="{B964548E-51BA-4E67-B917-F1531870AADE}">
          <p14:sldIdLst>
            <p14:sldId id="375"/>
            <p14:sldId id="376"/>
            <p14:sldId id="385"/>
            <p14:sldId id="386"/>
          </p14:sldIdLst>
        </p14:section>
        <p14:section name="Materiali" id="{88D55848-040B-4D6B-BC63-0BBE14E49A56}">
          <p14:sldIdLst>
            <p14:sldId id="304"/>
            <p14:sldId id="360"/>
          </p14:sldIdLst>
        </p14:section>
        <p14:section name="Documentazione Barre" id="{D308F4E7-F145-4FED-8D51-9521B00F5F91}">
          <p14:sldIdLst>
            <p14:sldId id="361"/>
            <p14:sldId id="391"/>
            <p14:sldId id="362"/>
          </p14:sldIdLst>
        </p14:section>
        <p14:section name="Messa in Tavola" id="{6C265989-E46F-4395-88A8-BA316FDE9B13}">
          <p14:sldIdLst>
            <p14:sldId id="302"/>
            <p14:sldId id="363"/>
            <p14:sldId id="364"/>
            <p14:sldId id="365"/>
            <p14:sldId id="387"/>
            <p14:sldId id="366"/>
          </p14:sldIdLst>
        </p14:section>
        <p14:section name="Nomenclatures" id="{BBD561B1-CA20-4D6B-A895-5ED7C9EE42C6}">
          <p14:sldIdLst/>
        </p14:section>
        <p14:section name="Outils" id="{7EFD6F04-8BD3-4523-94DF-ED2DBC107194}">
          <p14:sldIdLst>
            <p14:sldId id="371"/>
            <p14:sldId id="372"/>
          </p14:sldIdLst>
        </p14:section>
        <p14:section name="Profilés" id="{9EC6B6A0-EEAE-40A2-9A40-4114A21776E1}">
          <p14:sldIdLst/>
        </p14:section>
        <p14:section name="Fine" id="{DB3374B3-80F3-4FB0-9775-D19B32332526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C41"/>
    <a:srgbClr val="F7120C"/>
    <a:srgbClr val="DDDDDD"/>
    <a:srgbClr val="3F3B3B"/>
    <a:srgbClr val="E32213"/>
    <a:srgbClr val="FF0D01"/>
    <a:srgbClr val="DA4234"/>
    <a:srgbClr val="DC3E33"/>
    <a:srgbClr val="3B3C3E"/>
    <a:srgbClr val="DA4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27A26-94B7-4C7F-993C-B1CC7B0017C2}" v="4866" dt="2022-12-05T11:07:48.4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62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1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n Poirot" userId="894044d4-9fe8-403b-9ed2-00edfc22c05e" providerId="ADAL" clId="{9631330A-3337-4801-9CAA-D102CAC2AFF2}"/>
    <pc:docChg chg="undo custSel addSld delSld modSld sldOrd addSection delSection modSection">
      <pc:chgData name="Julien Poirot" userId="894044d4-9fe8-403b-9ed2-00edfc22c05e" providerId="ADAL" clId="{9631330A-3337-4801-9CAA-D102CAC2AFF2}" dt="2022-10-24T12:04:57.488" v="21010" actId="20577"/>
      <pc:docMkLst>
        <pc:docMk/>
      </pc:docMkLst>
      <pc:sldChg chg="addSp delSp modSp mod">
        <pc:chgData name="Julien Poirot" userId="894044d4-9fe8-403b-9ed2-00edfc22c05e" providerId="ADAL" clId="{9631330A-3337-4801-9CAA-D102CAC2AFF2}" dt="2022-10-14T08:47:21.684" v="14534" actId="20577"/>
        <pc:sldMkLst>
          <pc:docMk/>
          <pc:sldMk cId="975490210" sldId="256"/>
        </pc:sldMkLst>
        <pc:spChg chg="mod">
          <ac:chgData name="Julien Poirot" userId="894044d4-9fe8-403b-9ed2-00edfc22c05e" providerId="ADAL" clId="{9631330A-3337-4801-9CAA-D102CAC2AFF2}" dt="2022-10-14T08:47:01.972" v="14533" actId="27636"/>
          <ac:spMkLst>
            <pc:docMk/>
            <pc:sldMk cId="975490210" sldId="256"/>
            <ac:spMk id="2" creationId="{C74FF8FC-6504-4F0B-A96B-85CB533BEEB2}"/>
          </ac:spMkLst>
        </pc:spChg>
        <pc:spChg chg="mod">
          <ac:chgData name="Julien Poirot" userId="894044d4-9fe8-403b-9ed2-00edfc22c05e" providerId="ADAL" clId="{9631330A-3337-4801-9CAA-D102CAC2AFF2}" dt="2022-10-14T08:47:21.684" v="14534" actId="20577"/>
          <ac:spMkLst>
            <pc:docMk/>
            <pc:sldMk cId="975490210" sldId="256"/>
            <ac:spMk id="3" creationId="{A2FC6B2A-B87F-4218-BA38-44986BD34C55}"/>
          </ac:spMkLst>
        </pc:spChg>
        <pc:spChg chg="del">
          <ac:chgData name="Julien Poirot" userId="894044d4-9fe8-403b-9ed2-00edfc22c05e" providerId="ADAL" clId="{9631330A-3337-4801-9CAA-D102CAC2AFF2}" dt="2022-10-14T08:46:56.137" v="14524" actId="478"/>
          <ac:spMkLst>
            <pc:docMk/>
            <pc:sldMk cId="975490210" sldId="256"/>
            <ac:spMk id="5" creationId="{B22FB29D-3D62-4553-BB0C-03C5BEF0F499}"/>
          </ac:spMkLst>
        </pc:spChg>
        <pc:spChg chg="add del mod">
          <ac:chgData name="Julien Poirot" userId="894044d4-9fe8-403b-9ed2-00edfc22c05e" providerId="ADAL" clId="{9631330A-3337-4801-9CAA-D102CAC2AFF2}" dt="2022-10-14T08:46:58.291" v="14525" actId="478"/>
          <ac:spMkLst>
            <pc:docMk/>
            <pc:sldMk cId="975490210" sldId="256"/>
            <ac:spMk id="7" creationId="{2EB734D1-8471-F75A-B911-2514BED56319}"/>
          </ac:spMkLst>
        </pc:spChg>
      </pc:sldChg>
      <pc:sldChg chg="del">
        <pc:chgData name="Julien Poirot" userId="894044d4-9fe8-403b-9ed2-00edfc22c05e" providerId="ADAL" clId="{9631330A-3337-4801-9CAA-D102CAC2AFF2}" dt="2022-10-07T14:08:36.055" v="2010" actId="47"/>
        <pc:sldMkLst>
          <pc:docMk/>
          <pc:sldMk cId="918086867" sldId="257"/>
        </pc:sldMkLst>
      </pc:sldChg>
      <pc:sldChg chg="addSp delSp modSp mod ord modClrScheme delAnim modAnim chgLayout">
        <pc:chgData name="Julien Poirot" userId="894044d4-9fe8-403b-9ed2-00edfc22c05e" providerId="ADAL" clId="{9631330A-3337-4801-9CAA-D102CAC2AFF2}" dt="2022-10-14T13:28:15.297" v="20435"/>
        <pc:sldMkLst>
          <pc:docMk/>
          <pc:sldMk cId="1400427575" sldId="259"/>
        </pc:sldMkLst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1400427575" sldId="259"/>
            <ac:spMk id="2" creationId="{4A2A21BF-8424-4327-A307-808DAAFB71AE}"/>
          </ac:spMkLst>
        </pc:spChg>
        <pc:spChg chg="del">
          <ac:chgData name="Julien Poirot" userId="894044d4-9fe8-403b-9ed2-00edfc22c05e" providerId="ADAL" clId="{9631330A-3337-4801-9CAA-D102CAC2AFF2}" dt="2022-10-12T13:23:31.330" v="4974" actId="478"/>
          <ac:spMkLst>
            <pc:docMk/>
            <pc:sldMk cId="1400427575" sldId="259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3:23:32.418" v="4975" actId="478"/>
          <ac:spMkLst>
            <pc:docMk/>
            <pc:sldMk cId="1400427575" sldId="259"/>
            <ac:spMk id="5" creationId="{11867C1D-0442-4B8E-8A81-2D3EF04310BB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1400427575" sldId="259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27:56.768" v="20431" actId="27636"/>
          <ac:spMkLst>
            <pc:docMk/>
            <pc:sldMk cId="1400427575" sldId="259"/>
            <ac:spMk id="7" creationId="{38EA404F-BD86-4BC4-80A7-A30DCBC5D9F1}"/>
          </ac:spMkLst>
        </pc:spChg>
        <pc:picChg chg="del">
          <ac:chgData name="Julien Poirot" userId="894044d4-9fe8-403b-9ed2-00edfc22c05e" providerId="ADAL" clId="{9631330A-3337-4801-9CAA-D102CAC2AFF2}" dt="2022-10-12T14:21:04.488" v="6760" actId="478"/>
          <ac:picMkLst>
            <pc:docMk/>
            <pc:sldMk cId="1400427575" sldId="259"/>
            <ac:picMk id="3" creationId="{D0693BA1-2C05-4AA7-849B-772A67CAB452}"/>
          </ac:picMkLst>
        </pc:picChg>
        <pc:picChg chg="add mod">
          <ac:chgData name="Julien Poirot" userId="894044d4-9fe8-403b-9ed2-00edfc22c05e" providerId="ADAL" clId="{9631330A-3337-4801-9CAA-D102CAC2AFF2}" dt="2022-10-12T12:24:10.001" v="4703" actId="1076"/>
          <ac:picMkLst>
            <pc:docMk/>
            <pc:sldMk cId="1400427575" sldId="259"/>
            <ac:picMk id="9" creationId="{4FD61AB8-11AA-EFE1-CDE0-1D0A0AB29F4A}"/>
          </ac:picMkLst>
        </pc:picChg>
        <pc:picChg chg="del">
          <ac:chgData name="Julien Poirot" userId="894044d4-9fe8-403b-9ed2-00edfc22c05e" providerId="ADAL" clId="{9631330A-3337-4801-9CAA-D102CAC2AFF2}" dt="2022-10-07T14:05:22.673" v="1751" actId="478"/>
          <ac:picMkLst>
            <pc:docMk/>
            <pc:sldMk cId="1400427575" sldId="259"/>
            <ac:picMk id="9" creationId="{F61279FF-D5DA-4ED2-8FD6-DAB7D7B5D1D9}"/>
          </ac:picMkLst>
        </pc:picChg>
        <pc:picChg chg="del">
          <ac:chgData name="Julien Poirot" userId="894044d4-9fe8-403b-9ed2-00edfc22c05e" providerId="ADAL" clId="{9631330A-3337-4801-9CAA-D102CAC2AFF2}" dt="2022-10-07T14:05:22.331" v="1750" actId="478"/>
          <ac:picMkLst>
            <pc:docMk/>
            <pc:sldMk cId="1400427575" sldId="259"/>
            <ac:picMk id="11" creationId="{536D8E96-C851-48B7-B82E-03BE890FC333}"/>
          </ac:picMkLst>
        </pc:picChg>
        <pc:picChg chg="add mod">
          <ac:chgData name="Julien Poirot" userId="894044d4-9fe8-403b-9ed2-00edfc22c05e" providerId="ADAL" clId="{9631330A-3337-4801-9CAA-D102CAC2AFF2}" dt="2022-10-12T12:24:10.001" v="4703" actId="1076"/>
          <ac:picMkLst>
            <pc:docMk/>
            <pc:sldMk cId="1400427575" sldId="259"/>
            <ac:picMk id="11" creationId="{AA66B49A-B329-A268-60B8-525B11E9204A}"/>
          </ac:picMkLst>
        </pc:picChg>
        <pc:picChg chg="add del mod">
          <ac:chgData name="Julien Poirot" userId="894044d4-9fe8-403b-9ed2-00edfc22c05e" providerId="ADAL" clId="{9631330A-3337-4801-9CAA-D102CAC2AFF2}" dt="2022-10-12T12:27:00.641" v="4767" actId="478"/>
          <ac:picMkLst>
            <pc:docMk/>
            <pc:sldMk cId="1400427575" sldId="259"/>
            <ac:picMk id="13" creationId="{C6DCCDE4-A2FD-1513-5EA5-9933AA224269}"/>
          </ac:picMkLst>
        </pc:picChg>
        <pc:picChg chg="del">
          <ac:chgData name="Julien Poirot" userId="894044d4-9fe8-403b-9ed2-00edfc22c05e" providerId="ADAL" clId="{9631330A-3337-4801-9CAA-D102CAC2AFF2}" dt="2022-10-07T14:05:21.654" v="1749" actId="478"/>
          <ac:picMkLst>
            <pc:docMk/>
            <pc:sldMk cId="1400427575" sldId="259"/>
            <ac:picMk id="13" creationId="{E965AF11-9B8A-4784-A3DC-C2B1F703C3AB}"/>
          </ac:picMkLst>
        </pc:picChg>
        <pc:picChg chg="add mod">
          <ac:chgData name="Julien Poirot" userId="894044d4-9fe8-403b-9ed2-00edfc22c05e" providerId="ADAL" clId="{9631330A-3337-4801-9CAA-D102CAC2AFF2}" dt="2022-10-12T12:27:15.232" v="4775" actId="1076"/>
          <ac:picMkLst>
            <pc:docMk/>
            <pc:sldMk cId="1400427575" sldId="259"/>
            <ac:picMk id="15" creationId="{EF27C490-EBDB-11A1-2C70-406DC887C6A0}"/>
          </ac:picMkLst>
        </pc:picChg>
        <pc:picChg chg="add mod">
          <ac:chgData name="Julien Poirot" userId="894044d4-9fe8-403b-9ed2-00edfc22c05e" providerId="ADAL" clId="{9631330A-3337-4801-9CAA-D102CAC2AFF2}" dt="2022-10-12T12:27:32.775" v="4779" actId="1076"/>
          <ac:picMkLst>
            <pc:docMk/>
            <pc:sldMk cId="1400427575" sldId="259"/>
            <ac:picMk id="17" creationId="{8A62B320-55FD-A384-4CE8-B8A40C6F1BF3}"/>
          </ac:picMkLst>
        </pc:picChg>
      </pc:sldChg>
      <pc:sldChg chg="addSp delSp modSp mod ord modClrScheme delAnim modAnim chgLayout">
        <pc:chgData name="Julien Poirot" userId="894044d4-9fe8-403b-9ed2-00edfc22c05e" providerId="ADAL" clId="{9631330A-3337-4801-9CAA-D102CAC2AFF2}" dt="2022-10-24T12:04:57.488" v="21010" actId="20577"/>
        <pc:sldMkLst>
          <pc:docMk/>
          <pc:sldMk cId="339766386" sldId="260"/>
        </pc:sldMkLst>
        <pc:spChg chg="mod ord">
          <ac:chgData name="Julien Poirot" userId="894044d4-9fe8-403b-9ed2-00edfc22c05e" providerId="ADAL" clId="{9631330A-3337-4801-9CAA-D102CAC2AFF2}" dt="2022-10-14T13:20:07.425" v="20360" actId="700"/>
          <ac:spMkLst>
            <pc:docMk/>
            <pc:sldMk cId="339766386" sldId="260"/>
            <ac:spMk id="2" creationId="{96669E23-5FCC-4402-8A3C-6977819D6DB5}"/>
          </ac:spMkLst>
        </pc:spChg>
        <pc:spChg chg="mod ord">
          <ac:chgData name="Julien Poirot" userId="894044d4-9fe8-403b-9ed2-00edfc22c05e" providerId="ADAL" clId="{9631330A-3337-4801-9CAA-D102CAC2AFF2}" dt="2022-10-24T12:04:57.488" v="21010" actId="20577"/>
          <ac:spMkLst>
            <pc:docMk/>
            <pc:sldMk cId="339766386" sldId="260"/>
            <ac:spMk id="3" creationId="{B3AC750C-5323-4FBD-B1A2-9CC9F43816B1}"/>
          </ac:spMkLst>
        </pc:spChg>
        <pc:spChg chg="del">
          <ac:chgData name="Julien Poirot" userId="894044d4-9fe8-403b-9ed2-00edfc22c05e" providerId="ADAL" clId="{9631330A-3337-4801-9CAA-D102CAC2AFF2}" dt="2022-10-13T11:06:49.430" v="9602" actId="478"/>
          <ac:spMkLst>
            <pc:docMk/>
            <pc:sldMk cId="339766386" sldId="260"/>
            <ac:spMk id="4" creationId="{6EB2E0FE-D9BB-440B-A8EB-9E29E4D6683A}"/>
          </ac:spMkLst>
        </pc:spChg>
        <pc:spChg chg="del">
          <ac:chgData name="Julien Poirot" userId="894044d4-9fe8-403b-9ed2-00edfc22c05e" providerId="ADAL" clId="{9631330A-3337-4801-9CAA-D102CAC2AFF2}" dt="2022-10-13T11:06:47.230" v="9601" actId="478"/>
          <ac:spMkLst>
            <pc:docMk/>
            <pc:sldMk cId="339766386" sldId="260"/>
            <ac:spMk id="5" creationId="{93AE1884-89F5-42D5-8076-EE1C642B4B7B}"/>
          </ac:spMkLst>
        </pc:spChg>
        <pc:spChg chg="mod ord">
          <ac:chgData name="Julien Poirot" userId="894044d4-9fe8-403b-9ed2-00edfc22c05e" providerId="ADAL" clId="{9631330A-3337-4801-9CAA-D102CAC2AFF2}" dt="2022-10-14T13:20:07.425" v="20360" actId="700"/>
          <ac:spMkLst>
            <pc:docMk/>
            <pc:sldMk cId="339766386" sldId="260"/>
            <ac:spMk id="6" creationId="{85EC9282-B55B-4E0E-8559-CDFBBF64EFDB}"/>
          </ac:spMkLst>
        </pc:spChg>
        <pc:picChg chg="add mod">
          <ac:chgData name="Julien Poirot" userId="894044d4-9fe8-403b-9ed2-00edfc22c05e" providerId="ADAL" clId="{9631330A-3337-4801-9CAA-D102CAC2AFF2}" dt="2022-10-13T11:13:06.988" v="10321" actId="14100"/>
          <ac:picMkLst>
            <pc:docMk/>
            <pc:sldMk cId="339766386" sldId="260"/>
            <ac:picMk id="8" creationId="{0FCD4FEF-8827-F0BA-A059-A864857F7B88}"/>
          </ac:picMkLst>
        </pc:picChg>
        <pc:picChg chg="del">
          <ac:chgData name="Julien Poirot" userId="894044d4-9fe8-403b-9ed2-00edfc22c05e" providerId="ADAL" clId="{9631330A-3337-4801-9CAA-D102CAC2AFF2}" dt="2022-10-07T14:09:58.932" v="2097" actId="478"/>
          <ac:picMkLst>
            <pc:docMk/>
            <pc:sldMk cId="339766386" sldId="260"/>
            <ac:picMk id="8" creationId="{1597CD13-211D-4AFF-AC8A-61790BF7F4B5}"/>
          </ac:picMkLst>
        </pc:picChg>
        <pc:picChg chg="del">
          <ac:chgData name="Julien Poirot" userId="894044d4-9fe8-403b-9ed2-00edfc22c05e" providerId="ADAL" clId="{9631330A-3337-4801-9CAA-D102CAC2AFF2}" dt="2022-10-07T14:10:14.224" v="2115" actId="478"/>
          <ac:picMkLst>
            <pc:docMk/>
            <pc:sldMk cId="339766386" sldId="260"/>
            <ac:picMk id="9" creationId="{1C27E661-EC47-49FC-B927-664910D4DEAB}"/>
          </ac:picMkLst>
        </pc:picChg>
        <pc:picChg chg="add mod">
          <ac:chgData name="Julien Poirot" userId="894044d4-9fe8-403b-9ed2-00edfc22c05e" providerId="ADAL" clId="{9631330A-3337-4801-9CAA-D102CAC2AFF2}" dt="2022-10-14T14:09:34.267" v="20927" actId="1076"/>
          <ac:picMkLst>
            <pc:docMk/>
            <pc:sldMk cId="339766386" sldId="260"/>
            <ac:picMk id="10" creationId="{C0E5C451-6DF6-4080-F50C-CEC7F1BF381C}"/>
          </ac:picMkLst>
        </pc:picChg>
        <pc:picChg chg="del">
          <ac:chgData name="Julien Poirot" userId="894044d4-9fe8-403b-9ed2-00edfc22c05e" providerId="ADAL" clId="{9631330A-3337-4801-9CAA-D102CAC2AFF2}" dt="2022-10-07T14:09:58.469" v="2096" actId="478"/>
          <ac:picMkLst>
            <pc:docMk/>
            <pc:sldMk cId="339766386" sldId="260"/>
            <ac:picMk id="10" creationId="{F63AA84E-5FBF-4CB6-A4CF-9FC2128D47C4}"/>
          </ac:picMkLst>
        </pc:picChg>
        <pc:picChg chg="add del mod">
          <ac:chgData name="Julien Poirot" userId="894044d4-9fe8-403b-9ed2-00edfc22c05e" providerId="ADAL" clId="{9631330A-3337-4801-9CAA-D102CAC2AFF2}" dt="2022-10-13T11:12:43.018" v="10316" actId="478"/>
          <ac:picMkLst>
            <pc:docMk/>
            <pc:sldMk cId="339766386" sldId="260"/>
            <ac:picMk id="12" creationId="{12B9BFD7-DFDC-A452-91DF-AE323F7813D5}"/>
          </ac:picMkLst>
        </pc:picChg>
        <pc:picChg chg="del">
          <ac:chgData name="Julien Poirot" userId="894044d4-9fe8-403b-9ed2-00edfc22c05e" providerId="ADAL" clId="{9631330A-3337-4801-9CAA-D102CAC2AFF2}" dt="2022-10-07T14:09:59.349" v="2098" actId="478"/>
          <ac:picMkLst>
            <pc:docMk/>
            <pc:sldMk cId="339766386" sldId="260"/>
            <ac:picMk id="12" creationId="{6679613F-465E-4C75-9969-34118EC237C1}"/>
          </ac:picMkLst>
        </pc:picChg>
        <pc:picChg chg="add mod">
          <ac:chgData name="Julien Poirot" userId="894044d4-9fe8-403b-9ed2-00edfc22c05e" providerId="ADAL" clId="{9631330A-3337-4801-9CAA-D102CAC2AFF2}" dt="2022-10-14T14:08:42.203" v="20920" actId="1362"/>
          <ac:picMkLst>
            <pc:docMk/>
            <pc:sldMk cId="339766386" sldId="260"/>
            <ac:picMk id="14" creationId="{2D783B12-6597-2B53-5854-336CE77FBE3E}"/>
          </ac:picMkLst>
        </pc:picChg>
      </pc:sldChg>
      <pc:sldChg chg="del">
        <pc:chgData name="Julien Poirot" userId="894044d4-9fe8-403b-9ed2-00edfc22c05e" providerId="ADAL" clId="{9631330A-3337-4801-9CAA-D102CAC2AFF2}" dt="2022-10-07T13:32:40.643" v="1705" actId="47"/>
        <pc:sldMkLst>
          <pc:docMk/>
          <pc:sldMk cId="2664465976" sldId="261"/>
        </pc:sldMkLst>
      </pc:sldChg>
      <pc:sldChg chg="del">
        <pc:chgData name="Julien Poirot" userId="894044d4-9fe8-403b-9ed2-00edfc22c05e" providerId="ADAL" clId="{9631330A-3337-4801-9CAA-D102CAC2AFF2}" dt="2022-10-07T14:11:20.155" v="2196" actId="47"/>
        <pc:sldMkLst>
          <pc:docMk/>
          <pc:sldMk cId="602709665" sldId="262"/>
        </pc:sldMkLst>
      </pc:sldChg>
      <pc:sldChg chg="del">
        <pc:chgData name="Julien Poirot" userId="894044d4-9fe8-403b-9ed2-00edfc22c05e" providerId="ADAL" clId="{9631330A-3337-4801-9CAA-D102CAC2AFF2}" dt="2022-10-07T14:11:22.188" v="2198" actId="47"/>
        <pc:sldMkLst>
          <pc:docMk/>
          <pc:sldMk cId="439486501" sldId="263"/>
        </pc:sldMkLst>
      </pc:sldChg>
      <pc:sldChg chg="addSp delSp modSp mod ord delAnim modAnim">
        <pc:chgData name="Julien Poirot" userId="894044d4-9fe8-403b-9ed2-00edfc22c05e" providerId="ADAL" clId="{9631330A-3337-4801-9CAA-D102CAC2AFF2}" dt="2022-10-14T13:21:15.611" v="20369"/>
        <pc:sldMkLst>
          <pc:docMk/>
          <pc:sldMk cId="3613588655" sldId="264"/>
        </pc:sldMkLst>
        <pc:spChg chg="mod">
          <ac:chgData name="Julien Poirot" userId="894044d4-9fe8-403b-9ed2-00edfc22c05e" providerId="ADAL" clId="{9631330A-3337-4801-9CAA-D102CAC2AFF2}" dt="2022-10-13T07:57:39.986" v="8345" actId="20577"/>
          <ac:spMkLst>
            <pc:docMk/>
            <pc:sldMk cId="3613588655" sldId="264"/>
            <ac:spMk id="2" creationId="{7E950ED9-7CE3-4F52-98DC-2C2FBEFF6F4F}"/>
          </ac:spMkLst>
        </pc:spChg>
        <pc:spChg chg="mod">
          <ac:chgData name="Julien Poirot" userId="894044d4-9fe8-403b-9ed2-00edfc22c05e" providerId="ADAL" clId="{9631330A-3337-4801-9CAA-D102CAC2AFF2}" dt="2022-10-13T08:01:54.744" v="8768" actId="14"/>
          <ac:spMkLst>
            <pc:docMk/>
            <pc:sldMk cId="3613588655" sldId="264"/>
            <ac:spMk id="3" creationId="{5D087022-8108-4360-ACD8-8C3FD3B499D5}"/>
          </ac:spMkLst>
        </pc:spChg>
        <pc:spChg chg="del">
          <ac:chgData name="Julien Poirot" userId="894044d4-9fe8-403b-9ed2-00edfc22c05e" providerId="ADAL" clId="{9631330A-3337-4801-9CAA-D102CAC2AFF2}" dt="2022-10-13T07:53:58.898" v="8327" actId="478"/>
          <ac:spMkLst>
            <pc:docMk/>
            <pc:sldMk cId="3613588655" sldId="264"/>
            <ac:spMk id="4" creationId="{206B4DD5-B64D-48CE-9F23-A1F0697A2D5C}"/>
          </ac:spMkLst>
        </pc:spChg>
        <pc:spChg chg="del">
          <ac:chgData name="Julien Poirot" userId="894044d4-9fe8-403b-9ed2-00edfc22c05e" providerId="ADAL" clId="{9631330A-3337-4801-9CAA-D102CAC2AFF2}" dt="2022-10-13T07:53:57.635" v="8326" actId="478"/>
          <ac:spMkLst>
            <pc:docMk/>
            <pc:sldMk cId="3613588655" sldId="264"/>
            <ac:spMk id="5" creationId="{9AF1558C-C674-4007-96EA-18363DC43796}"/>
          </ac:spMkLst>
        </pc:spChg>
        <pc:picChg chg="del">
          <ac:chgData name="Julien Poirot" userId="894044d4-9fe8-403b-9ed2-00edfc22c05e" providerId="ADAL" clId="{9631330A-3337-4801-9CAA-D102CAC2AFF2}" dt="2022-10-07T14:08:55.295" v="2015" actId="478"/>
          <ac:picMkLst>
            <pc:docMk/>
            <pc:sldMk cId="3613588655" sldId="264"/>
            <ac:picMk id="8" creationId="{32CF7D0D-2703-4352-BED7-C639B1EBF485}"/>
          </ac:picMkLst>
        </pc:picChg>
        <pc:picChg chg="add del mod">
          <ac:chgData name="Julien Poirot" userId="894044d4-9fe8-403b-9ed2-00edfc22c05e" providerId="ADAL" clId="{9631330A-3337-4801-9CAA-D102CAC2AFF2}" dt="2022-10-13T08:55:45.557" v="8810" actId="478"/>
          <ac:picMkLst>
            <pc:docMk/>
            <pc:sldMk cId="3613588655" sldId="264"/>
            <ac:picMk id="8" creationId="{82BEB049-0963-87A5-53E7-C62B21EBF23E}"/>
          </ac:picMkLst>
        </pc:picChg>
        <pc:picChg chg="del">
          <ac:chgData name="Julien Poirot" userId="894044d4-9fe8-403b-9ed2-00edfc22c05e" providerId="ADAL" clId="{9631330A-3337-4801-9CAA-D102CAC2AFF2}" dt="2022-10-07T14:08:54.573" v="2013" actId="478"/>
          <ac:picMkLst>
            <pc:docMk/>
            <pc:sldMk cId="3613588655" sldId="264"/>
            <ac:picMk id="10" creationId="{27D950D2-29E2-403A-806D-FB4957F76C72}"/>
          </ac:picMkLst>
        </pc:picChg>
        <pc:picChg chg="add mod">
          <ac:chgData name="Julien Poirot" userId="894044d4-9fe8-403b-9ed2-00edfc22c05e" providerId="ADAL" clId="{9631330A-3337-4801-9CAA-D102CAC2AFF2}" dt="2022-10-13T08:55:53.864" v="8814" actId="1076"/>
          <ac:picMkLst>
            <pc:docMk/>
            <pc:sldMk cId="3613588655" sldId="264"/>
            <ac:picMk id="10" creationId="{CA35C925-82F0-CE65-EE5F-130DF5E78616}"/>
          </ac:picMkLst>
        </pc:picChg>
        <pc:picChg chg="mod">
          <ac:chgData name="Julien Poirot" userId="894044d4-9fe8-403b-9ed2-00edfc22c05e" providerId="ADAL" clId="{9631330A-3337-4801-9CAA-D102CAC2AFF2}" dt="2022-10-13T08:54:22.791" v="8769"/>
          <ac:picMkLst>
            <pc:docMk/>
            <pc:sldMk cId="3613588655" sldId="264"/>
            <ac:picMk id="11" creationId="{DB79241E-7D36-4AA1-819F-B86869955C4D}"/>
          </ac:picMkLst>
        </pc:picChg>
        <pc:picChg chg="add mod">
          <ac:chgData name="Julien Poirot" userId="894044d4-9fe8-403b-9ed2-00edfc22c05e" providerId="ADAL" clId="{9631330A-3337-4801-9CAA-D102CAC2AFF2}" dt="2022-10-13T08:55:56.730" v="8817" actId="1076"/>
          <ac:picMkLst>
            <pc:docMk/>
            <pc:sldMk cId="3613588655" sldId="264"/>
            <ac:picMk id="13" creationId="{CD074094-0B53-CF24-40C2-61E52F851131}"/>
          </ac:picMkLst>
        </pc:picChg>
        <pc:picChg chg="del">
          <ac:chgData name="Julien Poirot" userId="894044d4-9fe8-403b-9ed2-00edfc22c05e" providerId="ADAL" clId="{9631330A-3337-4801-9CAA-D102CAC2AFF2}" dt="2022-10-07T14:08:54.918" v="2014" actId="478"/>
          <ac:picMkLst>
            <pc:docMk/>
            <pc:sldMk cId="3613588655" sldId="264"/>
            <ac:picMk id="14" creationId="{3BC665AC-1C08-4D9E-8EF6-9CF02BF01745}"/>
          </ac:picMkLst>
        </pc:picChg>
      </pc:sldChg>
      <pc:sldChg chg="del">
        <pc:chgData name="Julien Poirot" userId="894044d4-9fe8-403b-9ed2-00edfc22c05e" providerId="ADAL" clId="{9631330A-3337-4801-9CAA-D102CAC2AFF2}" dt="2022-10-07T13:32:26.635" v="1687" actId="47"/>
        <pc:sldMkLst>
          <pc:docMk/>
          <pc:sldMk cId="3154893867" sldId="265"/>
        </pc:sldMkLst>
      </pc:sldChg>
      <pc:sldChg chg="addSp delSp modSp mod ord delAnim modAnim">
        <pc:chgData name="Julien Poirot" userId="894044d4-9fe8-403b-9ed2-00edfc22c05e" providerId="ADAL" clId="{9631330A-3337-4801-9CAA-D102CAC2AFF2}" dt="2022-10-14T13:23:25.910" v="20386"/>
        <pc:sldMkLst>
          <pc:docMk/>
          <pc:sldMk cId="3739155578" sldId="266"/>
        </pc:sldMkLst>
        <pc:spChg chg="mod">
          <ac:chgData name="Julien Poirot" userId="894044d4-9fe8-403b-9ed2-00edfc22c05e" providerId="ADAL" clId="{9631330A-3337-4801-9CAA-D102CAC2AFF2}" dt="2022-10-13T08:57:00.285" v="8818" actId="20577"/>
          <ac:spMkLst>
            <pc:docMk/>
            <pc:sldMk cId="3739155578" sldId="266"/>
            <ac:spMk id="2" creationId="{C3D502DD-EC35-4BAC-B785-97A584B3B4D6}"/>
          </ac:spMkLst>
        </pc:spChg>
        <pc:spChg chg="mod">
          <ac:chgData name="Julien Poirot" userId="894044d4-9fe8-403b-9ed2-00edfc22c05e" providerId="ADAL" clId="{9631330A-3337-4801-9CAA-D102CAC2AFF2}" dt="2022-10-14T13:22:10.926" v="20374" actId="14100"/>
          <ac:spMkLst>
            <pc:docMk/>
            <pc:sldMk cId="3739155578" sldId="266"/>
            <ac:spMk id="3" creationId="{B65C4034-4DD6-4326-A9D9-C8572E84F995}"/>
          </ac:spMkLst>
        </pc:spChg>
        <pc:spChg chg="del">
          <ac:chgData name="Julien Poirot" userId="894044d4-9fe8-403b-9ed2-00edfc22c05e" providerId="ADAL" clId="{9631330A-3337-4801-9CAA-D102CAC2AFF2}" dt="2022-10-13T10:58:20.231" v="8949" actId="478"/>
          <ac:spMkLst>
            <pc:docMk/>
            <pc:sldMk cId="3739155578" sldId="266"/>
            <ac:spMk id="4" creationId="{3E852B75-28A4-4C18-85EC-BB2D2D082ABC}"/>
          </ac:spMkLst>
        </pc:spChg>
        <pc:spChg chg="del">
          <ac:chgData name="Julien Poirot" userId="894044d4-9fe8-403b-9ed2-00edfc22c05e" providerId="ADAL" clId="{9631330A-3337-4801-9CAA-D102CAC2AFF2}" dt="2022-10-13T10:58:19.006" v="8948" actId="478"/>
          <ac:spMkLst>
            <pc:docMk/>
            <pc:sldMk cId="3739155578" sldId="266"/>
            <ac:spMk id="5" creationId="{7E4D4494-9109-4C8D-9EDC-CC804EF48603}"/>
          </ac:spMkLst>
        </pc:spChg>
        <pc:picChg chg="add mod">
          <ac:chgData name="Julien Poirot" userId="894044d4-9fe8-403b-9ed2-00edfc22c05e" providerId="ADAL" clId="{9631330A-3337-4801-9CAA-D102CAC2AFF2}" dt="2022-10-13T10:58:47.478" v="8978"/>
          <ac:picMkLst>
            <pc:docMk/>
            <pc:sldMk cId="3739155578" sldId="266"/>
            <ac:picMk id="7" creationId="{021CFCF3-5939-4C51-8497-42F6233DB522}"/>
          </ac:picMkLst>
        </pc:picChg>
        <pc:picChg chg="del">
          <ac:chgData name="Julien Poirot" userId="894044d4-9fe8-403b-9ed2-00edfc22c05e" providerId="ADAL" clId="{9631330A-3337-4801-9CAA-D102CAC2AFF2}" dt="2022-10-07T14:09:34.737" v="2043" actId="478"/>
          <ac:picMkLst>
            <pc:docMk/>
            <pc:sldMk cId="3739155578" sldId="266"/>
            <ac:picMk id="8" creationId="{8DEE5C13-0A19-4D7D-84FF-B13CDF8C1154}"/>
          </ac:picMkLst>
        </pc:picChg>
        <pc:picChg chg="add mod">
          <ac:chgData name="Julien Poirot" userId="894044d4-9fe8-403b-9ed2-00edfc22c05e" providerId="ADAL" clId="{9631330A-3337-4801-9CAA-D102CAC2AFF2}" dt="2022-10-13T11:02:28.321" v="9288" actId="1076"/>
          <ac:picMkLst>
            <pc:docMk/>
            <pc:sldMk cId="3739155578" sldId="266"/>
            <ac:picMk id="9" creationId="{ABAEFBB4-7B9E-E70B-D653-C105EC364C7A}"/>
          </ac:picMkLst>
        </pc:picChg>
        <pc:picChg chg="add del mod">
          <ac:chgData name="Julien Poirot" userId="894044d4-9fe8-403b-9ed2-00edfc22c05e" providerId="ADAL" clId="{9631330A-3337-4801-9CAA-D102CAC2AFF2}" dt="2022-10-13T11:01:38.469" v="9280" actId="478"/>
          <ac:picMkLst>
            <pc:docMk/>
            <pc:sldMk cId="3739155578" sldId="266"/>
            <ac:picMk id="11" creationId="{0A536F6E-27EE-4671-C1F0-8DD9BE5AAA6C}"/>
          </ac:picMkLst>
        </pc:picChg>
        <pc:picChg chg="add mod">
          <ac:chgData name="Julien Poirot" userId="894044d4-9fe8-403b-9ed2-00edfc22c05e" providerId="ADAL" clId="{9631330A-3337-4801-9CAA-D102CAC2AFF2}" dt="2022-10-13T11:06:00.912" v="9579" actId="1076"/>
          <ac:picMkLst>
            <pc:docMk/>
            <pc:sldMk cId="3739155578" sldId="266"/>
            <ac:picMk id="13" creationId="{1D715C3D-AB90-9DD8-44C8-6B4B1909D591}"/>
          </ac:picMkLst>
        </pc:picChg>
        <pc:picChg chg="add mod">
          <ac:chgData name="Julien Poirot" userId="894044d4-9fe8-403b-9ed2-00edfc22c05e" providerId="ADAL" clId="{9631330A-3337-4801-9CAA-D102CAC2AFF2}" dt="2022-10-14T13:22:19.853" v="20375" actId="1076"/>
          <ac:picMkLst>
            <pc:docMk/>
            <pc:sldMk cId="3739155578" sldId="266"/>
            <ac:picMk id="15" creationId="{AB017C5D-8C8D-B18D-DC96-B6E6CBF0F31F}"/>
          </ac:picMkLst>
        </pc:picChg>
        <pc:picChg chg="add mod">
          <ac:chgData name="Julien Poirot" userId="894044d4-9fe8-403b-9ed2-00edfc22c05e" providerId="ADAL" clId="{9631330A-3337-4801-9CAA-D102CAC2AFF2}" dt="2022-10-13T11:02:29.565" v="9289" actId="1076"/>
          <ac:picMkLst>
            <pc:docMk/>
            <pc:sldMk cId="3739155578" sldId="266"/>
            <ac:picMk id="1026" creationId="{ED856A24-75EE-740A-7560-3CB13F80BB58}"/>
          </ac:picMkLst>
        </pc:picChg>
      </pc:sldChg>
      <pc:sldChg chg="del">
        <pc:chgData name="Julien Poirot" userId="894044d4-9fe8-403b-9ed2-00edfc22c05e" providerId="ADAL" clId="{9631330A-3337-4801-9CAA-D102CAC2AFF2}" dt="2022-10-07T13:32:29.041" v="1690" actId="47"/>
        <pc:sldMkLst>
          <pc:docMk/>
          <pc:sldMk cId="3172538546" sldId="267"/>
        </pc:sldMkLst>
      </pc:sldChg>
      <pc:sldChg chg="del">
        <pc:chgData name="Julien Poirot" userId="894044d4-9fe8-403b-9ed2-00edfc22c05e" providerId="ADAL" clId="{9631330A-3337-4801-9CAA-D102CAC2AFF2}" dt="2022-10-07T13:32:36.008" v="1701" actId="47"/>
        <pc:sldMkLst>
          <pc:docMk/>
          <pc:sldMk cId="314624126" sldId="268"/>
        </pc:sldMkLst>
      </pc:sldChg>
      <pc:sldChg chg="del">
        <pc:chgData name="Julien Poirot" userId="894044d4-9fe8-403b-9ed2-00edfc22c05e" providerId="ADAL" clId="{9631330A-3337-4801-9CAA-D102CAC2AFF2}" dt="2022-10-07T13:32:36.458" v="1702" actId="47"/>
        <pc:sldMkLst>
          <pc:docMk/>
          <pc:sldMk cId="175944521" sldId="269"/>
        </pc:sldMkLst>
      </pc:sldChg>
      <pc:sldChg chg="del">
        <pc:chgData name="Julien Poirot" userId="894044d4-9fe8-403b-9ed2-00edfc22c05e" providerId="ADAL" clId="{9631330A-3337-4801-9CAA-D102CAC2AFF2}" dt="2022-10-07T13:32:39.262" v="1704" actId="47"/>
        <pc:sldMkLst>
          <pc:docMk/>
          <pc:sldMk cId="1029514851" sldId="270"/>
        </pc:sldMkLst>
      </pc:sldChg>
      <pc:sldChg chg="del">
        <pc:chgData name="Julien Poirot" userId="894044d4-9fe8-403b-9ed2-00edfc22c05e" providerId="ADAL" clId="{9631330A-3337-4801-9CAA-D102CAC2AFF2}" dt="2022-10-14T08:55:21.610" v="14884" actId="47"/>
        <pc:sldMkLst>
          <pc:docMk/>
          <pc:sldMk cId="4293616278" sldId="271"/>
        </pc:sldMkLst>
      </pc:sldChg>
      <pc:sldChg chg="del">
        <pc:chgData name="Julien Poirot" userId="894044d4-9fe8-403b-9ed2-00edfc22c05e" providerId="ADAL" clId="{9631330A-3337-4801-9CAA-D102CAC2AFF2}" dt="2022-10-14T08:55:21.610" v="14884" actId="47"/>
        <pc:sldMkLst>
          <pc:docMk/>
          <pc:sldMk cId="3231821153" sldId="272"/>
        </pc:sldMkLst>
      </pc:sldChg>
      <pc:sldChg chg="del">
        <pc:chgData name="Julien Poirot" userId="894044d4-9fe8-403b-9ed2-00edfc22c05e" providerId="ADAL" clId="{9631330A-3337-4801-9CAA-D102CAC2AFF2}" dt="2022-10-14T08:55:21.610" v="14884" actId="47"/>
        <pc:sldMkLst>
          <pc:docMk/>
          <pc:sldMk cId="1500155289" sldId="273"/>
        </pc:sldMkLst>
      </pc:sldChg>
      <pc:sldChg chg="delSp modSp del mod ord delAnim">
        <pc:chgData name="Julien Poirot" userId="894044d4-9fe8-403b-9ed2-00edfc22c05e" providerId="ADAL" clId="{9631330A-3337-4801-9CAA-D102CAC2AFF2}" dt="2022-10-14T08:49:21.091" v="14558" actId="47"/>
        <pc:sldMkLst>
          <pc:docMk/>
          <pc:sldMk cId="2180425362" sldId="274"/>
        </pc:sldMkLst>
        <pc:spChg chg="mod">
          <ac:chgData name="Julien Poirot" userId="894044d4-9fe8-403b-9ed2-00edfc22c05e" providerId="ADAL" clId="{9631330A-3337-4801-9CAA-D102CAC2AFF2}" dt="2022-10-14T08:46:28.808" v="14495" actId="20577"/>
          <ac:spMkLst>
            <pc:docMk/>
            <pc:sldMk cId="2180425362" sldId="274"/>
            <ac:spMk id="2" creationId="{89F1A2F4-1233-4C7D-A6A2-C90641D93609}"/>
          </ac:spMkLst>
        </pc:spChg>
        <pc:spChg chg="del">
          <ac:chgData name="Julien Poirot" userId="894044d4-9fe8-403b-9ed2-00edfc22c05e" providerId="ADAL" clId="{9631330A-3337-4801-9CAA-D102CAC2AFF2}" dt="2022-10-14T08:46:23.916" v="14481" actId="478"/>
          <ac:spMkLst>
            <pc:docMk/>
            <pc:sldMk cId="2180425362" sldId="274"/>
            <ac:spMk id="4" creationId="{FB29C563-C974-4C4B-BCF9-57E271137184}"/>
          </ac:spMkLst>
        </pc:spChg>
        <pc:spChg chg="del">
          <ac:chgData name="Julien Poirot" userId="894044d4-9fe8-403b-9ed2-00edfc22c05e" providerId="ADAL" clId="{9631330A-3337-4801-9CAA-D102CAC2AFF2}" dt="2022-10-14T08:46:22.844" v="14480" actId="478"/>
          <ac:spMkLst>
            <pc:docMk/>
            <pc:sldMk cId="2180425362" sldId="274"/>
            <ac:spMk id="5" creationId="{5A35C682-2340-4C19-ACA8-576AB59A59C1}"/>
          </ac:spMkLst>
        </pc:spChg>
        <pc:picChg chg="del">
          <ac:chgData name="Julien Poirot" userId="894044d4-9fe8-403b-9ed2-00edfc22c05e" providerId="ADAL" clId="{9631330A-3337-4801-9CAA-D102CAC2AFF2}" dt="2022-10-14T08:46:21.396" v="14479" actId="478"/>
          <ac:picMkLst>
            <pc:docMk/>
            <pc:sldMk cId="2180425362" sldId="274"/>
            <ac:picMk id="9" creationId="{9A41745F-1AFF-4FFE-9058-F27EA92F480F}"/>
          </ac:picMkLst>
        </pc:picChg>
        <pc:picChg chg="del">
          <ac:chgData name="Julien Poirot" userId="894044d4-9fe8-403b-9ed2-00edfc22c05e" providerId="ADAL" clId="{9631330A-3337-4801-9CAA-D102CAC2AFF2}" dt="2022-10-14T08:46:20.934" v="14478" actId="478"/>
          <ac:picMkLst>
            <pc:docMk/>
            <pc:sldMk cId="2180425362" sldId="274"/>
            <ac:picMk id="13" creationId="{6FDEFC45-6446-433C-8A70-963609AAC825}"/>
          </ac:picMkLst>
        </pc:picChg>
      </pc:sldChg>
      <pc:sldChg chg="del ord">
        <pc:chgData name="Julien Poirot" userId="894044d4-9fe8-403b-9ed2-00edfc22c05e" providerId="ADAL" clId="{9631330A-3337-4801-9CAA-D102CAC2AFF2}" dt="2022-10-14T08:49:22.886" v="14559" actId="47"/>
        <pc:sldMkLst>
          <pc:docMk/>
          <pc:sldMk cId="2597626015" sldId="275"/>
        </pc:sldMkLst>
      </pc:sldChg>
      <pc:sldChg chg="del ord">
        <pc:chgData name="Julien Poirot" userId="894044d4-9fe8-403b-9ed2-00edfc22c05e" providerId="ADAL" clId="{9631330A-3337-4801-9CAA-D102CAC2AFF2}" dt="2022-10-14T08:49:23.656" v="14560" actId="47"/>
        <pc:sldMkLst>
          <pc:docMk/>
          <pc:sldMk cId="2903654673" sldId="276"/>
        </pc:sldMkLst>
      </pc:sldChg>
      <pc:sldChg chg="del ord">
        <pc:chgData name="Julien Poirot" userId="894044d4-9fe8-403b-9ed2-00edfc22c05e" providerId="ADAL" clId="{9631330A-3337-4801-9CAA-D102CAC2AFF2}" dt="2022-10-14T08:49:24.746" v="14561" actId="47"/>
        <pc:sldMkLst>
          <pc:docMk/>
          <pc:sldMk cId="2145411823" sldId="277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4192453300" sldId="278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200297655" sldId="279"/>
        </pc:sldMkLst>
      </pc:sldChg>
      <pc:sldChg chg="addSp delSp modSp mod modClrScheme delAnim modAnim chgLayout">
        <pc:chgData name="Julien Poirot" userId="894044d4-9fe8-403b-9ed2-00edfc22c05e" providerId="ADAL" clId="{9631330A-3337-4801-9CAA-D102CAC2AFF2}" dt="2022-10-17T09:58:48.253" v="20991" actId="14100"/>
        <pc:sldMkLst>
          <pc:docMk/>
          <pc:sldMk cId="3247494084" sldId="282"/>
        </pc:sldMkLst>
        <pc:spChg chg="mod ord">
          <ac:chgData name="Julien Poirot" userId="894044d4-9fe8-403b-9ed2-00edfc22c05e" providerId="ADAL" clId="{9631330A-3337-4801-9CAA-D102CAC2AFF2}" dt="2022-10-12T14:58:14.220" v="7976" actId="20577"/>
          <ac:spMkLst>
            <pc:docMk/>
            <pc:sldMk cId="3247494084" sldId="282"/>
            <ac:spMk id="2" creationId="{89F1A2F4-1233-4C7D-A6A2-C90641D93609}"/>
          </ac:spMkLst>
        </pc:spChg>
        <pc:spChg chg="mod ord">
          <ac:chgData name="Julien Poirot" userId="894044d4-9fe8-403b-9ed2-00edfc22c05e" providerId="ADAL" clId="{9631330A-3337-4801-9CAA-D102CAC2AFF2}" dt="2022-10-13T07:21:43.620" v="8282" actId="20577"/>
          <ac:spMkLst>
            <pc:docMk/>
            <pc:sldMk cId="3247494084" sldId="282"/>
            <ac:spMk id="3" creationId="{4630928D-AE7A-4C1F-9A81-6170F7800A2F}"/>
          </ac:spMkLst>
        </pc:spChg>
        <pc:spChg chg="del mod ord">
          <ac:chgData name="Julien Poirot" userId="894044d4-9fe8-403b-9ed2-00edfc22c05e" providerId="ADAL" clId="{9631330A-3337-4801-9CAA-D102CAC2AFF2}" dt="2022-10-12T14:29:20.866" v="7015" actId="478"/>
          <ac:spMkLst>
            <pc:docMk/>
            <pc:sldMk cId="3247494084" sldId="282"/>
            <ac:spMk id="4" creationId="{FB29C563-C974-4C4B-BCF9-57E271137184}"/>
          </ac:spMkLst>
        </pc:spChg>
        <pc:spChg chg="del mod ord">
          <ac:chgData name="Julien Poirot" userId="894044d4-9fe8-403b-9ed2-00edfc22c05e" providerId="ADAL" clId="{9631330A-3337-4801-9CAA-D102CAC2AFF2}" dt="2022-10-12T14:29:21.899" v="7016" actId="478"/>
          <ac:spMkLst>
            <pc:docMk/>
            <pc:sldMk cId="3247494084" sldId="282"/>
            <ac:spMk id="5" creationId="{5A35C682-2340-4C19-ACA8-576AB59A59C1}"/>
          </ac:spMkLst>
        </pc:spChg>
        <pc:spChg chg="mod ord">
          <ac:chgData name="Julien Poirot" userId="894044d4-9fe8-403b-9ed2-00edfc22c05e" providerId="ADAL" clId="{9631330A-3337-4801-9CAA-D102CAC2AFF2}" dt="2022-10-07T14:08:47.487" v="2012" actId="700"/>
          <ac:spMkLst>
            <pc:docMk/>
            <pc:sldMk cId="3247494084" sldId="282"/>
            <ac:spMk id="6" creationId="{ECE2CA1A-2356-4B96-BE35-34FB1373FBF4}"/>
          </ac:spMkLst>
        </pc:spChg>
        <pc:spChg chg="add mod">
          <ac:chgData name="Julien Poirot" userId="894044d4-9fe8-403b-9ed2-00edfc22c05e" providerId="ADAL" clId="{9631330A-3337-4801-9CAA-D102CAC2AFF2}" dt="2022-10-14T14:13:17.316" v="20957" actId="164"/>
          <ac:spMkLst>
            <pc:docMk/>
            <pc:sldMk cId="3247494084" sldId="282"/>
            <ac:spMk id="11" creationId="{1654B87F-ECA5-3210-CFC0-AEB7345794BA}"/>
          </ac:spMkLst>
        </pc:spChg>
        <pc:spChg chg="add mod">
          <ac:chgData name="Julien Poirot" userId="894044d4-9fe8-403b-9ed2-00edfc22c05e" providerId="ADAL" clId="{9631330A-3337-4801-9CAA-D102CAC2AFF2}" dt="2022-10-14T14:13:51.912" v="20965" actId="164"/>
          <ac:spMkLst>
            <pc:docMk/>
            <pc:sldMk cId="3247494084" sldId="282"/>
            <ac:spMk id="18" creationId="{920211F7-A77D-B976-DF02-472B0022F938}"/>
          </ac:spMkLst>
        </pc:spChg>
        <pc:grpChg chg="add mod">
          <ac:chgData name="Julien Poirot" userId="894044d4-9fe8-403b-9ed2-00edfc22c05e" providerId="ADAL" clId="{9631330A-3337-4801-9CAA-D102CAC2AFF2}" dt="2022-10-14T14:13:17.316" v="20957" actId="164"/>
          <ac:grpSpMkLst>
            <pc:docMk/>
            <pc:sldMk cId="3247494084" sldId="282"/>
            <ac:grpSpMk id="4" creationId="{2A7046EB-FBDB-0A87-7FCB-65A34DD3DA23}"/>
          </ac:grpSpMkLst>
        </pc:grpChg>
        <pc:grpChg chg="add mod">
          <ac:chgData name="Julien Poirot" userId="894044d4-9fe8-403b-9ed2-00edfc22c05e" providerId="ADAL" clId="{9631330A-3337-4801-9CAA-D102CAC2AFF2}" dt="2022-10-17T09:58:48.253" v="20991" actId="14100"/>
          <ac:grpSpMkLst>
            <pc:docMk/>
            <pc:sldMk cId="3247494084" sldId="282"/>
            <ac:grpSpMk id="7" creationId="{BF6C352C-7599-642C-1418-3CB5BD33B119}"/>
          </ac:grpSpMkLst>
        </pc:grpChg>
        <pc:picChg chg="add mod">
          <ac:chgData name="Julien Poirot" userId="894044d4-9fe8-403b-9ed2-00edfc22c05e" providerId="ADAL" clId="{9631330A-3337-4801-9CAA-D102CAC2AFF2}" dt="2022-10-13T07:20:45.452" v="8150" actId="14100"/>
          <ac:picMkLst>
            <pc:docMk/>
            <pc:sldMk cId="3247494084" sldId="282"/>
            <ac:picMk id="5" creationId="{A5CBFF7F-C0C2-103F-D551-186615916B8B}"/>
          </ac:picMkLst>
        </pc:picChg>
        <pc:picChg chg="del">
          <ac:chgData name="Julien Poirot" userId="894044d4-9fe8-403b-9ed2-00edfc22c05e" providerId="ADAL" clId="{9631330A-3337-4801-9CAA-D102CAC2AFF2}" dt="2022-10-07T14:08:28.619" v="2004" actId="478"/>
          <ac:picMkLst>
            <pc:docMk/>
            <pc:sldMk cId="3247494084" sldId="282"/>
            <ac:picMk id="8" creationId="{1435A258-CCE4-4143-AE7E-6347D0DD2E69}"/>
          </ac:picMkLst>
        </pc:picChg>
        <pc:picChg chg="add mod">
          <ac:chgData name="Julien Poirot" userId="894044d4-9fe8-403b-9ed2-00edfc22c05e" providerId="ADAL" clId="{9631330A-3337-4801-9CAA-D102CAC2AFF2}" dt="2022-10-14T14:13:17.316" v="20957" actId="164"/>
          <ac:picMkLst>
            <pc:docMk/>
            <pc:sldMk cId="3247494084" sldId="282"/>
            <ac:picMk id="8" creationId="{31A4AFBC-490D-5C50-F382-AC663EC4D57E}"/>
          </ac:picMkLst>
        </pc:picChg>
        <pc:picChg chg="del">
          <ac:chgData name="Julien Poirot" userId="894044d4-9fe8-403b-9ed2-00edfc22c05e" providerId="ADAL" clId="{9631330A-3337-4801-9CAA-D102CAC2AFF2}" dt="2022-10-07T14:08:29.058" v="2005" actId="478"/>
          <ac:picMkLst>
            <pc:docMk/>
            <pc:sldMk cId="3247494084" sldId="282"/>
            <ac:picMk id="10" creationId="{3F6E7CF1-096C-4A9F-A1D2-77692BB43E3B}"/>
          </ac:picMkLst>
        </pc:picChg>
        <pc:picChg chg="add mod">
          <ac:chgData name="Julien Poirot" userId="894044d4-9fe8-403b-9ed2-00edfc22c05e" providerId="ADAL" clId="{9631330A-3337-4801-9CAA-D102CAC2AFF2}" dt="2022-10-14T14:13:17.316" v="20957" actId="164"/>
          <ac:picMkLst>
            <pc:docMk/>
            <pc:sldMk cId="3247494084" sldId="282"/>
            <ac:picMk id="10" creationId="{FD823780-85EB-C5EE-C5E1-3C5A7D51C033}"/>
          </ac:picMkLst>
        </pc:picChg>
        <pc:picChg chg="del">
          <ac:chgData name="Julien Poirot" userId="894044d4-9fe8-403b-9ed2-00edfc22c05e" providerId="ADAL" clId="{9631330A-3337-4801-9CAA-D102CAC2AFF2}" dt="2022-10-07T14:08:30.927" v="2008" actId="478"/>
          <ac:picMkLst>
            <pc:docMk/>
            <pc:sldMk cId="3247494084" sldId="282"/>
            <ac:picMk id="12" creationId="{D318C2B7-3DFF-4E5B-A1DF-D551064D2DD8}"/>
          </ac:picMkLst>
        </pc:picChg>
        <pc:picChg chg="add mod">
          <ac:chgData name="Julien Poirot" userId="894044d4-9fe8-403b-9ed2-00edfc22c05e" providerId="ADAL" clId="{9631330A-3337-4801-9CAA-D102CAC2AFF2}" dt="2022-10-14T14:13:17.316" v="20957" actId="164"/>
          <ac:picMkLst>
            <pc:docMk/>
            <pc:sldMk cId="3247494084" sldId="282"/>
            <ac:picMk id="13" creationId="{46E512E7-5AB2-500E-BCCC-E83D0BFA96B2}"/>
          </ac:picMkLst>
        </pc:picChg>
        <pc:picChg chg="del">
          <ac:chgData name="Julien Poirot" userId="894044d4-9fe8-403b-9ed2-00edfc22c05e" providerId="ADAL" clId="{9631330A-3337-4801-9CAA-D102CAC2AFF2}" dt="2022-10-07T14:08:30.556" v="2007" actId="478"/>
          <ac:picMkLst>
            <pc:docMk/>
            <pc:sldMk cId="3247494084" sldId="282"/>
            <ac:picMk id="14" creationId="{A9FAB2D0-0098-4C84-92CF-6D035242EEFD}"/>
          </ac:picMkLst>
        </pc:picChg>
        <pc:picChg chg="add mod">
          <ac:chgData name="Julien Poirot" userId="894044d4-9fe8-403b-9ed2-00edfc22c05e" providerId="ADAL" clId="{9631330A-3337-4801-9CAA-D102CAC2AFF2}" dt="2022-10-13T07:52:58.348" v="8315" actId="1076"/>
          <ac:picMkLst>
            <pc:docMk/>
            <pc:sldMk cId="3247494084" sldId="282"/>
            <ac:picMk id="15" creationId="{124D6581-7BA7-B01F-1631-B13799387B42}"/>
          </ac:picMkLst>
        </pc:picChg>
        <pc:picChg chg="del">
          <ac:chgData name="Julien Poirot" userId="894044d4-9fe8-403b-9ed2-00edfc22c05e" providerId="ADAL" clId="{9631330A-3337-4801-9CAA-D102CAC2AFF2}" dt="2022-10-07T14:08:29.893" v="2006" actId="478"/>
          <ac:picMkLst>
            <pc:docMk/>
            <pc:sldMk cId="3247494084" sldId="282"/>
            <ac:picMk id="16" creationId="{D57DD8D2-F815-4170-A7D1-51664658D530}"/>
          </ac:picMkLst>
        </pc:picChg>
        <pc:picChg chg="add mod">
          <ac:chgData name="Julien Poirot" userId="894044d4-9fe8-403b-9ed2-00edfc22c05e" providerId="ADAL" clId="{9631330A-3337-4801-9CAA-D102CAC2AFF2}" dt="2022-10-14T14:13:51.912" v="20965" actId="164"/>
          <ac:picMkLst>
            <pc:docMk/>
            <pc:sldMk cId="3247494084" sldId="282"/>
            <ac:picMk id="17" creationId="{21A2BCB0-0E12-6BF5-FB1A-7E3E9DD32CE6}"/>
          </ac:picMkLst>
        </pc:picChg>
      </pc:sldChg>
      <pc:sldChg chg="del">
        <pc:chgData name="Julien Poirot" userId="894044d4-9fe8-403b-9ed2-00edfc22c05e" providerId="ADAL" clId="{9631330A-3337-4801-9CAA-D102CAC2AFF2}" dt="2022-10-07T14:08:20.098" v="1993" actId="47"/>
        <pc:sldMkLst>
          <pc:docMk/>
          <pc:sldMk cId="766487151" sldId="283"/>
        </pc:sldMkLst>
      </pc:sldChg>
      <pc:sldChg chg="del">
        <pc:chgData name="Julien Poirot" userId="894044d4-9fe8-403b-9ed2-00edfc22c05e" providerId="ADAL" clId="{9631330A-3337-4801-9CAA-D102CAC2AFF2}" dt="2022-10-14T08:55:21.610" v="14884" actId="47"/>
        <pc:sldMkLst>
          <pc:docMk/>
          <pc:sldMk cId="2559752183" sldId="284"/>
        </pc:sldMkLst>
      </pc:sldChg>
      <pc:sldChg chg="del ord">
        <pc:chgData name="Julien Poirot" userId="894044d4-9fe8-403b-9ed2-00edfc22c05e" providerId="ADAL" clId="{9631330A-3337-4801-9CAA-D102CAC2AFF2}" dt="2022-10-14T08:50:47.676" v="14573" actId="47"/>
        <pc:sldMkLst>
          <pc:docMk/>
          <pc:sldMk cId="2503341661" sldId="285"/>
        </pc:sldMkLst>
      </pc:sldChg>
      <pc:sldChg chg="del ord">
        <pc:chgData name="Julien Poirot" userId="894044d4-9fe8-403b-9ed2-00edfc22c05e" providerId="ADAL" clId="{9631330A-3337-4801-9CAA-D102CAC2AFF2}" dt="2022-10-14T08:50:50.058" v="14574" actId="47"/>
        <pc:sldMkLst>
          <pc:docMk/>
          <pc:sldMk cId="2611516325" sldId="286"/>
        </pc:sldMkLst>
      </pc:sldChg>
      <pc:sldChg chg="del">
        <pc:chgData name="Julien Poirot" userId="894044d4-9fe8-403b-9ed2-00edfc22c05e" providerId="ADAL" clId="{9631330A-3337-4801-9CAA-D102CAC2AFF2}" dt="2022-10-07T13:32:27.904" v="1688" actId="47"/>
        <pc:sldMkLst>
          <pc:docMk/>
          <pc:sldMk cId="4100646597" sldId="291"/>
        </pc:sldMkLst>
      </pc:sldChg>
      <pc:sldChg chg="del">
        <pc:chgData name="Julien Poirot" userId="894044d4-9fe8-403b-9ed2-00edfc22c05e" providerId="ADAL" clId="{9631330A-3337-4801-9CAA-D102CAC2AFF2}" dt="2022-10-07T14:08:16.603" v="1992" actId="47"/>
        <pc:sldMkLst>
          <pc:docMk/>
          <pc:sldMk cId="1308903118" sldId="292"/>
        </pc:sldMkLst>
      </pc:sldChg>
      <pc:sldChg chg="delSp modSp del mod ord modAnim">
        <pc:chgData name="Julien Poirot" userId="894044d4-9fe8-403b-9ed2-00edfc22c05e" providerId="ADAL" clId="{9631330A-3337-4801-9CAA-D102CAC2AFF2}" dt="2022-10-17T12:02:49.290" v="20992" actId="47"/>
        <pc:sldMkLst>
          <pc:docMk/>
          <pc:sldMk cId="8841056" sldId="293"/>
        </pc:sldMkLst>
        <pc:spChg chg="mod">
          <ac:chgData name="Julien Poirot" userId="894044d4-9fe8-403b-9ed2-00edfc22c05e" providerId="ADAL" clId="{9631330A-3337-4801-9CAA-D102CAC2AFF2}" dt="2022-10-13T11:19:02.887" v="10540" actId="20577"/>
          <ac:spMkLst>
            <pc:docMk/>
            <pc:sldMk cId="8841056" sldId="293"/>
            <ac:spMk id="2" creationId="{C3D502DD-EC35-4BAC-B785-97A584B3B4D6}"/>
          </ac:spMkLst>
        </pc:spChg>
        <pc:spChg chg="mod">
          <ac:chgData name="Julien Poirot" userId="894044d4-9fe8-403b-9ed2-00edfc22c05e" providerId="ADAL" clId="{9631330A-3337-4801-9CAA-D102CAC2AFF2}" dt="2022-10-13T11:16:50.939" v="10539" actId="6549"/>
          <ac:spMkLst>
            <pc:docMk/>
            <pc:sldMk cId="8841056" sldId="293"/>
            <ac:spMk id="3" creationId="{B65C4034-4DD6-4326-A9D9-C8572E84F995}"/>
          </ac:spMkLst>
        </pc:spChg>
        <pc:spChg chg="del">
          <ac:chgData name="Julien Poirot" userId="894044d4-9fe8-403b-9ed2-00edfc22c05e" providerId="ADAL" clId="{9631330A-3337-4801-9CAA-D102CAC2AFF2}" dt="2022-10-14T14:47:37.058" v="20971" actId="478"/>
          <ac:spMkLst>
            <pc:docMk/>
            <pc:sldMk cId="8841056" sldId="293"/>
            <ac:spMk id="4" creationId="{3E852B75-28A4-4C18-85EC-BB2D2D082ABC}"/>
          </ac:spMkLst>
        </pc:spChg>
        <pc:spChg chg="del">
          <ac:chgData name="Julien Poirot" userId="894044d4-9fe8-403b-9ed2-00edfc22c05e" providerId="ADAL" clId="{9631330A-3337-4801-9CAA-D102CAC2AFF2}" dt="2022-10-14T14:47:37.801" v="20972" actId="478"/>
          <ac:spMkLst>
            <pc:docMk/>
            <pc:sldMk cId="8841056" sldId="293"/>
            <ac:spMk id="5" creationId="{7E4D4494-9109-4C8D-9EDC-CC804EF48603}"/>
          </ac:spMkLst>
        </pc:spChg>
        <pc:picChg chg="del">
          <ac:chgData name="Julien Poirot" userId="894044d4-9fe8-403b-9ed2-00edfc22c05e" providerId="ADAL" clId="{9631330A-3337-4801-9CAA-D102CAC2AFF2}" dt="2022-10-13T11:16:45.536" v="10537" actId="478"/>
          <ac:picMkLst>
            <pc:docMk/>
            <pc:sldMk cId="8841056" sldId="293"/>
            <ac:picMk id="1030" creationId="{194228F0-63F0-4FC4-8FD5-516E5BD32BDA}"/>
          </ac:picMkLst>
        </pc:picChg>
        <pc:picChg chg="del">
          <ac:chgData name="Julien Poirot" userId="894044d4-9fe8-403b-9ed2-00edfc22c05e" providerId="ADAL" clId="{9631330A-3337-4801-9CAA-D102CAC2AFF2}" dt="2022-10-13T11:16:46.151" v="10538" actId="478"/>
          <ac:picMkLst>
            <pc:docMk/>
            <pc:sldMk cId="8841056" sldId="293"/>
            <ac:picMk id="1032" creationId="{90607327-A875-4DA6-8B81-B1477339BF47}"/>
          </ac:picMkLst>
        </pc:picChg>
      </pc:sldChg>
      <pc:sldChg chg="delSp modSp mod modClrScheme chgLayout">
        <pc:chgData name="Julien Poirot" userId="894044d4-9fe8-403b-9ed2-00edfc22c05e" providerId="ADAL" clId="{9631330A-3337-4801-9CAA-D102CAC2AFF2}" dt="2022-10-12T14:58:08.106" v="7972" actId="478"/>
        <pc:sldMkLst>
          <pc:docMk/>
          <pc:sldMk cId="2100957878" sldId="294"/>
        </pc:sldMkLst>
        <pc:spChg chg="del mod ord">
          <ac:chgData name="Julien Poirot" userId="894044d4-9fe8-403b-9ed2-00edfc22c05e" providerId="ADAL" clId="{9631330A-3337-4801-9CAA-D102CAC2AFF2}" dt="2022-10-12T14:58:08.106" v="7972" actId="478"/>
          <ac:spMkLst>
            <pc:docMk/>
            <pc:sldMk cId="2100957878" sldId="294"/>
            <ac:spMk id="4" creationId="{54F37F9E-3468-4DD8-8741-BAB9935B6DC8}"/>
          </ac:spMkLst>
        </pc:spChg>
        <pc:spChg chg="mod ord">
          <ac:chgData name="Julien Poirot" userId="894044d4-9fe8-403b-9ed2-00edfc22c05e" providerId="ADAL" clId="{9631330A-3337-4801-9CAA-D102CAC2AFF2}" dt="2022-10-07T14:08:14.479" v="1991" actId="700"/>
          <ac:spMkLst>
            <pc:docMk/>
            <pc:sldMk cId="2100957878" sldId="294"/>
            <ac:spMk id="6" creationId="{AF10CA00-2A19-4908-A296-50633DFA669C}"/>
          </ac:spMkLst>
        </pc:spChg>
        <pc:spChg chg="mod ord">
          <ac:chgData name="Julien Poirot" userId="894044d4-9fe8-403b-9ed2-00edfc22c05e" providerId="ADAL" clId="{9631330A-3337-4801-9CAA-D102CAC2AFF2}" dt="2022-10-07T14:08:14.479" v="1991" actId="700"/>
          <ac:spMkLst>
            <pc:docMk/>
            <pc:sldMk cId="2100957878" sldId="294"/>
            <ac:spMk id="9" creationId="{83FEC913-E833-4413-8BD4-1116080EAFA3}"/>
          </ac:spMkLst>
        </pc:spChg>
      </pc:sldChg>
      <pc:sldChg chg="delSp modSp mod ord modClrScheme chgLayout">
        <pc:chgData name="Julien Poirot" userId="894044d4-9fe8-403b-9ed2-00edfc22c05e" providerId="ADAL" clId="{9631330A-3337-4801-9CAA-D102CAC2AFF2}" dt="2022-10-14T13:18:03.019" v="20342" actId="700"/>
        <pc:sldMkLst>
          <pc:docMk/>
          <pc:sldMk cId="878536409" sldId="295"/>
        </pc:sldMkLst>
        <pc:spChg chg="del mod">
          <ac:chgData name="Julien Poirot" userId="894044d4-9fe8-403b-9ed2-00edfc22c05e" providerId="ADAL" clId="{9631330A-3337-4801-9CAA-D102CAC2AFF2}" dt="2022-10-12T13:23:36.097" v="4977" actId="478"/>
          <ac:spMkLst>
            <pc:docMk/>
            <pc:sldMk cId="878536409" sldId="295"/>
            <ac:spMk id="4" creationId="{BFC6860D-E7A6-40A1-8F33-E0CA8C0F8F9B}"/>
          </ac:spMkLst>
        </pc:spChg>
        <pc:spChg chg="mod ord">
          <ac:chgData name="Julien Poirot" userId="894044d4-9fe8-403b-9ed2-00edfc22c05e" providerId="ADAL" clId="{9631330A-3337-4801-9CAA-D102CAC2AFF2}" dt="2022-10-14T13:18:03.019" v="20342" actId="700"/>
          <ac:spMkLst>
            <pc:docMk/>
            <pc:sldMk cId="878536409" sldId="295"/>
            <ac:spMk id="6" creationId="{DC979106-49EE-4301-93A3-C31D9126D487}"/>
          </ac:spMkLst>
        </pc:spChg>
        <pc:spChg chg="mod ord">
          <ac:chgData name="Julien Poirot" userId="894044d4-9fe8-403b-9ed2-00edfc22c05e" providerId="ADAL" clId="{9631330A-3337-4801-9CAA-D102CAC2AFF2}" dt="2022-10-14T13:18:03.019" v="20342" actId="700"/>
          <ac:spMkLst>
            <pc:docMk/>
            <pc:sldMk cId="878536409" sldId="295"/>
            <ac:spMk id="7" creationId="{B3DE6F61-35E6-4BCE-83A4-178CB0EC4E8B}"/>
          </ac:spMkLst>
        </pc:spChg>
      </pc:sldChg>
      <pc:sldChg chg="addSp modSp add mod ord modClrScheme modAnim chgLayout">
        <pc:chgData name="Julien Poirot" userId="894044d4-9fe8-403b-9ed2-00edfc22c05e" providerId="ADAL" clId="{9631330A-3337-4801-9CAA-D102CAC2AFF2}" dt="2022-10-14T13:47:30.163" v="20664"/>
        <pc:sldMkLst>
          <pc:docMk/>
          <pc:sldMk cId="372085267" sldId="296"/>
        </pc:sldMkLst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372085267" sldId="296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372085267" sldId="296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372085267" sldId="296"/>
            <ac:spMk id="7" creationId="{38EA404F-BD86-4BC4-80A7-A30DCBC5D9F1}"/>
          </ac:spMkLst>
        </pc:spChg>
        <pc:spChg chg="mod">
          <ac:chgData name="Julien Poirot" userId="894044d4-9fe8-403b-9ed2-00edfc22c05e" providerId="ADAL" clId="{9631330A-3337-4801-9CAA-D102CAC2AFF2}" dt="2022-10-14T13:46:35.071" v="20652" actId="164"/>
          <ac:spMkLst>
            <pc:docMk/>
            <pc:sldMk cId="372085267" sldId="296"/>
            <ac:spMk id="17" creationId="{D197FC93-B1EF-BE3C-C532-3FDAC10F64CC}"/>
          </ac:spMkLst>
        </pc:spChg>
        <pc:spChg chg="mod">
          <ac:chgData name="Julien Poirot" userId="894044d4-9fe8-403b-9ed2-00edfc22c05e" providerId="ADAL" clId="{9631330A-3337-4801-9CAA-D102CAC2AFF2}" dt="2022-10-14T13:46:57.760" v="20655" actId="164"/>
          <ac:spMkLst>
            <pc:docMk/>
            <pc:sldMk cId="372085267" sldId="296"/>
            <ac:spMk id="18" creationId="{A6F9C7DE-B930-13F4-EFBE-F24DB75D4658}"/>
          </ac:spMkLst>
        </pc:spChg>
        <pc:grpChg chg="add mod">
          <ac:chgData name="Julien Poirot" userId="894044d4-9fe8-403b-9ed2-00edfc22c05e" providerId="ADAL" clId="{9631330A-3337-4801-9CAA-D102CAC2AFF2}" dt="2022-10-14T13:46:36.390" v="20653" actId="1076"/>
          <ac:grpSpMkLst>
            <pc:docMk/>
            <pc:sldMk cId="372085267" sldId="296"/>
            <ac:grpSpMk id="4" creationId="{D8739DAB-52FC-EFC8-89FA-9B350B91677F}"/>
          </ac:grpSpMkLst>
        </pc:grpChg>
        <pc:grpChg chg="add mod">
          <ac:chgData name="Julien Poirot" userId="894044d4-9fe8-403b-9ed2-00edfc22c05e" providerId="ADAL" clId="{9631330A-3337-4801-9CAA-D102CAC2AFF2}" dt="2022-10-14T13:46:57.760" v="20655" actId="164"/>
          <ac:grpSpMkLst>
            <pc:docMk/>
            <pc:sldMk cId="372085267" sldId="296"/>
            <ac:grpSpMk id="5" creationId="{C313B797-7231-A61D-CAFD-F7F62EA07EEA}"/>
          </ac:grpSpMkLst>
        </pc:grpChg>
        <pc:picChg chg="add mod">
          <ac:chgData name="Julien Poirot" userId="894044d4-9fe8-403b-9ed2-00edfc22c05e" providerId="ADAL" clId="{9631330A-3337-4801-9CAA-D102CAC2AFF2}" dt="2022-10-14T13:44:48.981" v="20625" actId="1076"/>
          <ac:picMkLst>
            <pc:docMk/>
            <pc:sldMk cId="372085267" sldId="296"/>
            <ac:picMk id="3" creationId="{D5E78723-FA74-1117-C008-8C06C416DAEB}"/>
          </ac:picMkLst>
        </pc:picChg>
        <pc:picChg chg="mod">
          <ac:chgData name="Julien Poirot" userId="894044d4-9fe8-403b-9ed2-00edfc22c05e" providerId="ADAL" clId="{9631330A-3337-4801-9CAA-D102CAC2AFF2}" dt="2022-10-14T13:46:57.760" v="20655" actId="164"/>
          <ac:picMkLst>
            <pc:docMk/>
            <pc:sldMk cId="372085267" sldId="296"/>
            <ac:picMk id="10" creationId="{F5D2CAF7-0BF7-B4CB-266B-AAC0FC37492B}"/>
          </ac:picMkLst>
        </pc:picChg>
        <pc:picChg chg="mod">
          <ac:chgData name="Julien Poirot" userId="894044d4-9fe8-403b-9ed2-00edfc22c05e" providerId="ADAL" clId="{9631330A-3337-4801-9CAA-D102CAC2AFF2}" dt="2022-10-14T13:46:35.071" v="20652" actId="164"/>
          <ac:picMkLst>
            <pc:docMk/>
            <pc:sldMk cId="372085267" sldId="296"/>
            <ac:picMk id="13" creationId="{4160FEB2-B9CF-91B3-3EE2-F1396B5DB8E7}"/>
          </ac:picMkLst>
        </pc:picChg>
      </pc:sldChg>
      <pc:sldChg chg="del">
        <pc:chgData name="Julien Poirot" userId="894044d4-9fe8-403b-9ed2-00edfc22c05e" providerId="ADAL" clId="{9631330A-3337-4801-9CAA-D102CAC2AFF2}" dt="2022-10-07T14:08:35.202" v="2009" actId="47"/>
        <pc:sldMkLst>
          <pc:docMk/>
          <pc:sldMk cId="1108564581" sldId="296"/>
        </pc:sldMkLst>
      </pc:sldChg>
      <pc:sldChg chg="delSp mod ord">
        <pc:chgData name="Julien Poirot" userId="894044d4-9fe8-403b-9ed2-00edfc22c05e" providerId="ADAL" clId="{9631330A-3337-4801-9CAA-D102CAC2AFF2}" dt="2022-10-17T12:24:58.588" v="20993" actId="478"/>
        <pc:sldMkLst>
          <pc:docMk/>
          <pc:sldMk cId="282795539" sldId="297"/>
        </pc:sldMkLst>
        <pc:spChg chg="del">
          <ac:chgData name="Julien Poirot" userId="894044d4-9fe8-403b-9ed2-00edfc22c05e" providerId="ADAL" clId="{9631330A-3337-4801-9CAA-D102CAC2AFF2}" dt="2022-10-17T12:24:58.588" v="20993" actId="478"/>
          <ac:spMkLst>
            <pc:docMk/>
            <pc:sldMk cId="282795539" sldId="297"/>
            <ac:spMk id="4" creationId="{06EEDB46-0A43-4D83-9525-7EB9DF03DAC7}"/>
          </ac:spMkLst>
        </pc:spChg>
      </pc:sldChg>
      <pc:sldChg chg="delSp modSp mod ord modClrScheme chgLayout">
        <pc:chgData name="Julien Poirot" userId="894044d4-9fe8-403b-9ed2-00edfc22c05e" providerId="ADAL" clId="{9631330A-3337-4801-9CAA-D102CAC2AFF2}" dt="2022-10-17T12:25:16.708" v="20994" actId="478"/>
        <pc:sldMkLst>
          <pc:docMk/>
          <pc:sldMk cId="3007456192" sldId="298"/>
        </pc:sldMkLst>
        <pc:spChg chg="del mod ord">
          <ac:chgData name="Julien Poirot" userId="894044d4-9fe8-403b-9ed2-00edfc22c05e" providerId="ADAL" clId="{9631330A-3337-4801-9CAA-D102CAC2AFF2}" dt="2022-10-17T12:25:16.708" v="20994" actId="478"/>
          <ac:spMkLst>
            <pc:docMk/>
            <pc:sldMk cId="3007456192" sldId="298"/>
            <ac:spMk id="4" creationId="{07EDC602-8BD6-47DF-9A3E-3BB392764935}"/>
          </ac:spMkLst>
        </pc:spChg>
        <pc:spChg chg="mod ord">
          <ac:chgData name="Julien Poirot" userId="894044d4-9fe8-403b-9ed2-00edfc22c05e" providerId="ADAL" clId="{9631330A-3337-4801-9CAA-D102CAC2AFF2}" dt="2022-10-14T13:20:02.114" v="20359" actId="700"/>
          <ac:spMkLst>
            <pc:docMk/>
            <pc:sldMk cId="3007456192" sldId="298"/>
            <ac:spMk id="6" creationId="{8736F566-E251-4EAD-AB94-566B79F789B5}"/>
          </ac:spMkLst>
        </pc:spChg>
        <pc:spChg chg="mod ord">
          <ac:chgData name="Julien Poirot" userId="894044d4-9fe8-403b-9ed2-00edfc22c05e" providerId="ADAL" clId="{9631330A-3337-4801-9CAA-D102CAC2AFF2}" dt="2022-10-14T13:20:02.114" v="20359" actId="700"/>
          <ac:spMkLst>
            <pc:docMk/>
            <pc:sldMk cId="3007456192" sldId="298"/>
            <ac:spMk id="12" creationId="{728F0AEE-75FD-4295-9672-B87D73EB6C67}"/>
          </ac:spMkLst>
        </pc:spChg>
      </pc:sldChg>
      <pc:sldChg chg="del">
        <pc:chgData name="Julien Poirot" userId="894044d4-9fe8-403b-9ed2-00edfc22c05e" providerId="ADAL" clId="{9631330A-3337-4801-9CAA-D102CAC2AFF2}" dt="2022-10-07T13:32:28.268" v="1689" actId="47"/>
        <pc:sldMkLst>
          <pc:docMk/>
          <pc:sldMk cId="1055952310" sldId="299"/>
        </pc:sldMkLst>
      </pc:sldChg>
      <pc:sldChg chg="del">
        <pc:chgData name="Julien Poirot" userId="894044d4-9fe8-403b-9ed2-00edfc22c05e" providerId="ADAL" clId="{9631330A-3337-4801-9CAA-D102CAC2AFF2}" dt="2022-10-07T13:32:35.738" v="1700" actId="47"/>
        <pc:sldMkLst>
          <pc:docMk/>
          <pc:sldMk cId="2854203418" sldId="300"/>
        </pc:sldMkLst>
      </pc:sldChg>
      <pc:sldChg chg="del">
        <pc:chgData name="Julien Poirot" userId="894044d4-9fe8-403b-9ed2-00edfc22c05e" providerId="ADAL" clId="{9631330A-3337-4801-9CAA-D102CAC2AFF2}" dt="2022-10-14T08:55:21.610" v="14884" actId="47"/>
        <pc:sldMkLst>
          <pc:docMk/>
          <pc:sldMk cId="3296221785" sldId="301"/>
        </pc:sldMkLst>
      </pc:sldChg>
      <pc:sldChg chg="addSp delSp modSp mod ord modClrScheme chgLayout">
        <pc:chgData name="Julien Poirot" userId="894044d4-9fe8-403b-9ed2-00edfc22c05e" providerId="ADAL" clId="{9631330A-3337-4801-9CAA-D102CAC2AFF2}" dt="2022-10-14T13:18:44.002" v="20350" actId="700"/>
        <pc:sldMkLst>
          <pc:docMk/>
          <pc:sldMk cId="841584290" sldId="302"/>
        </pc:sldMkLst>
        <pc:spChg chg="add del">
          <ac:chgData name="Julien Poirot" userId="894044d4-9fe8-403b-9ed2-00edfc22c05e" providerId="ADAL" clId="{9631330A-3337-4801-9CAA-D102CAC2AFF2}" dt="2022-10-14T08:47:37.086" v="14536" actId="22"/>
          <ac:spMkLst>
            <pc:docMk/>
            <pc:sldMk cId="841584290" sldId="302"/>
            <ac:spMk id="3" creationId="{9315DD41-83ED-2DB3-8BC9-90EEE0B90366}"/>
          </ac:spMkLst>
        </pc:spChg>
        <pc:spChg chg="mod ord">
          <ac:chgData name="Julien Poirot" userId="894044d4-9fe8-403b-9ed2-00edfc22c05e" providerId="ADAL" clId="{9631330A-3337-4801-9CAA-D102CAC2AFF2}" dt="2022-10-14T13:18:44.002" v="20350" actId="700"/>
          <ac:spMkLst>
            <pc:docMk/>
            <pc:sldMk cId="841584290" sldId="302"/>
            <ac:spMk id="4" creationId="{21B2B4F3-FBD0-46A8-8E0C-B34F7BB8F216}"/>
          </ac:spMkLst>
        </pc:spChg>
        <pc:spChg chg="mod ord">
          <ac:chgData name="Julien Poirot" userId="894044d4-9fe8-403b-9ed2-00edfc22c05e" providerId="ADAL" clId="{9631330A-3337-4801-9CAA-D102CAC2AFF2}" dt="2022-10-14T13:18:44.002" v="20350" actId="700"/>
          <ac:spMkLst>
            <pc:docMk/>
            <pc:sldMk cId="841584290" sldId="302"/>
            <ac:spMk id="6" creationId="{749D6272-629E-480F-B58A-BF5305C11151}"/>
          </ac:spMkLst>
        </pc:spChg>
        <pc:spChg chg="mod ord">
          <ac:chgData name="Julien Poirot" userId="894044d4-9fe8-403b-9ed2-00edfc22c05e" providerId="ADAL" clId="{9631330A-3337-4801-9CAA-D102CAC2AFF2}" dt="2022-10-14T13:18:44.002" v="20350" actId="700"/>
          <ac:spMkLst>
            <pc:docMk/>
            <pc:sldMk cId="841584290" sldId="302"/>
            <ac:spMk id="7" creationId="{37D89BE0-7EEE-4A85-AF94-D0934184899E}"/>
          </ac:spMkLst>
        </pc:spChg>
      </pc:sldChg>
      <pc:sldChg chg="del">
        <pc:chgData name="Julien Poirot" userId="894044d4-9fe8-403b-9ed2-00edfc22c05e" providerId="ADAL" clId="{9631330A-3337-4801-9CAA-D102CAC2AFF2}" dt="2022-10-14T08:55:21.610" v="14884" actId="47"/>
        <pc:sldMkLst>
          <pc:docMk/>
          <pc:sldMk cId="1205361589" sldId="303"/>
        </pc:sldMkLst>
      </pc:sldChg>
      <pc:sldChg chg="delSp modSp mod ord modClrScheme chgLayout">
        <pc:chgData name="Julien Poirot" userId="894044d4-9fe8-403b-9ed2-00edfc22c05e" providerId="ADAL" clId="{9631330A-3337-4801-9CAA-D102CAC2AFF2}" dt="2022-10-14T13:17:03.349" v="20334"/>
        <pc:sldMkLst>
          <pc:docMk/>
          <pc:sldMk cId="3646212204" sldId="304"/>
        </pc:sldMkLst>
        <pc:spChg chg="del">
          <ac:chgData name="Julien Poirot" userId="894044d4-9fe8-403b-9ed2-00edfc22c05e" providerId="ADAL" clId="{9631330A-3337-4801-9CAA-D102CAC2AFF2}" dt="2022-10-14T08:57:15.866" v="14998" actId="478"/>
          <ac:spMkLst>
            <pc:docMk/>
            <pc:sldMk cId="3646212204" sldId="304"/>
            <ac:spMk id="4" creationId="{B0759A76-73C3-436D-897E-B2FB70B18DC7}"/>
          </ac:spMkLst>
        </pc:spChg>
        <pc:spChg chg="mod ord">
          <ac:chgData name="Julien Poirot" userId="894044d4-9fe8-403b-9ed2-00edfc22c05e" providerId="ADAL" clId="{9631330A-3337-4801-9CAA-D102CAC2AFF2}" dt="2022-10-14T08:58:44.523" v="15088" actId="700"/>
          <ac:spMkLst>
            <pc:docMk/>
            <pc:sldMk cId="3646212204" sldId="304"/>
            <ac:spMk id="6" creationId="{6AC851C2-E1C6-4BFA-8758-B79098E9CF83}"/>
          </ac:spMkLst>
        </pc:spChg>
        <pc:spChg chg="mod ord">
          <ac:chgData name="Julien Poirot" userId="894044d4-9fe8-403b-9ed2-00edfc22c05e" providerId="ADAL" clId="{9631330A-3337-4801-9CAA-D102CAC2AFF2}" dt="2022-10-14T08:58:44.523" v="15088" actId="700"/>
          <ac:spMkLst>
            <pc:docMk/>
            <pc:sldMk cId="3646212204" sldId="304"/>
            <ac:spMk id="7" creationId="{970B7E47-9D99-4C28-9CDE-40204277ACF6}"/>
          </ac:spMkLst>
        </pc:spChg>
      </pc:sldChg>
      <pc:sldChg chg="delSp modSp mod">
        <pc:chgData name="Julien Poirot" userId="894044d4-9fe8-403b-9ed2-00edfc22c05e" providerId="ADAL" clId="{9631330A-3337-4801-9CAA-D102CAC2AFF2}" dt="2022-10-14T13:17:40.109" v="20339" actId="27124"/>
        <pc:sldMkLst>
          <pc:docMk/>
          <pc:sldMk cId="2526166175" sldId="307"/>
        </pc:sldMkLst>
        <pc:spChg chg="del">
          <ac:chgData name="Julien Poirot" userId="894044d4-9fe8-403b-9ed2-00edfc22c05e" providerId="ADAL" clId="{9631330A-3337-4801-9CAA-D102CAC2AFF2}" dt="2022-10-14T13:17:21.654" v="20337" actId="478"/>
          <ac:spMkLst>
            <pc:docMk/>
            <pc:sldMk cId="2526166175" sldId="307"/>
            <ac:spMk id="4" creationId="{5737CE3E-0BF3-4DD7-9700-B0AC4B0DD71B}"/>
          </ac:spMkLst>
        </pc:spChg>
        <pc:spChg chg="del">
          <ac:chgData name="Julien Poirot" userId="894044d4-9fe8-403b-9ed2-00edfc22c05e" providerId="ADAL" clId="{9631330A-3337-4801-9CAA-D102CAC2AFF2}" dt="2022-10-14T13:17:23.145" v="20338" actId="478"/>
          <ac:spMkLst>
            <pc:docMk/>
            <pc:sldMk cId="2526166175" sldId="307"/>
            <ac:spMk id="5" creationId="{9FBCCE9B-516E-494B-840C-C729ACA0A0B7}"/>
          </ac:spMkLst>
        </pc:spChg>
        <pc:graphicFrameChg chg="modGraphic">
          <ac:chgData name="Julien Poirot" userId="894044d4-9fe8-403b-9ed2-00edfc22c05e" providerId="ADAL" clId="{9631330A-3337-4801-9CAA-D102CAC2AFF2}" dt="2022-10-14T13:17:40.109" v="20339" actId="27124"/>
          <ac:graphicFrameMkLst>
            <pc:docMk/>
            <pc:sldMk cId="2526166175" sldId="307"/>
            <ac:graphicFrameMk id="8" creationId="{D58D56EF-BBA7-40C8-8E57-6FD77C122E10}"/>
          </ac:graphicFrameMkLst>
        </pc:graphicFrameChg>
      </pc:sldChg>
      <pc:sldChg chg="del">
        <pc:chgData name="Julien Poirot" userId="894044d4-9fe8-403b-9ed2-00edfc22c05e" providerId="ADAL" clId="{9631330A-3337-4801-9CAA-D102CAC2AFF2}" dt="2022-10-07T13:32:30.946" v="1691" actId="47"/>
        <pc:sldMkLst>
          <pc:docMk/>
          <pc:sldMk cId="2202386986" sldId="308"/>
        </pc:sldMkLst>
      </pc:sldChg>
      <pc:sldChg chg="del">
        <pc:chgData name="Julien Poirot" userId="894044d4-9fe8-403b-9ed2-00edfc22c05e" providerId="ADAL" clId="{9631330A-3337-4801-9CAA-D102CAC2AFF2}" dt="2022-10-07T13:32:31.726" v="1692" actId="47"/>
        <pc:sldMkLst>
          <pc:docMk/>
          <pc:sldMk cId="587614718" sldId="309"/>
        </pc:sldMkLst>
      </pc:sldChg>
      <pc:sldChg chg="del">
        <pc:chgData name="Julien Poirot" userId="894044d4-9fe8-403b-9ed2-00edfc22c05e" providerId="ADAL" clId="{9631330A-3337-4801-9CAA-D102CAC2AFF2}" dt="2022-10-07T13:32:32.252" v="1693" actId="47"/>
        <pc:sldMkLst>
          <pc:docMk/>
          <pc:sldMk cId="3057255950" sldId="310"/>
        </pc:sldMkLst>
      </pc:sldChg>
      <pc:sldChg chg="del">
        <pc:chgData name="Julien Poirot" userId="894044d4-9fe8-403b-9ed2-00edfc22c05e" providerId="ADAL" clId="{9631330A-3337-4801-9CAA-D102CAC2AFF2}" dt="2022-10-07T13:32:32.677" v="1694" actId="47"/>
        <pc:sldMkLst>
          <pc:docMk/>
          <pc:sldMk cId="2445242912" sldId="311"/>
        </pc:sldMkLst>
      </pc:sldChg>
      <pc:sldChg chg="del">
        <pc:chgData name="Julien Poirot" userId="894044d4-9fe8-403b-9ed2-00edfc22c05e" providerId="ADAL" clId="{9631330A-3337-4801-9CAA-D102CAC2AFF2}" dt="2022-10-07T13:32:32.959" v="1695" actId="47"/>
        <pc:sldMkLst>
          <pc:docMk/>
          <pc:sldMk cId="4073242114" sldId="312"/>
        </pc:sldMkLst>
      </pc:sldChg>
      <pc:sldChg chg="del">
        <pc:chgData name="Julien Poirot" userId="894044d4-9fe8-403b-9ed2-00edfc22c05e" providerId="ADAL" clId="{9631330A-3337-4801-9CAA-D102CAC2AFF2}" dt="2022-10-07T13:32:33.188" v="1696" actId="47"/>
        <pc:sldMkLst>
          <pc:docMk/>
          <pc:sldMk cId="566441716" sldId="313"/>
        </pc:sldMkLst>
      </pc:sldChg>
      <pc:sldChg chg="del">
        <pc:chgData name="Julien Poirot" userId="894044d4-9fe8-403b-9ed2-00edfc22c05e" providerId="ADAL" clId="{9631330A-3337-4801-9CAA-D102CAC2AFF2}" dt="2022-10-07T13:32:33.656" v="1697" actId="47"/>
        <pc:sldMkLst>
          <pc:docMk/>
          <pc:sldMk cId="2000873680" sldId="314"/>
        </pc:sldMkLst>
      </pc:sldChg>
      <pc:sldChg chg="del">
        <pc:chgData name="Julien Poirot" userId="894044d4-9fe8-403b-9ed2-00edfc22c05e" providerId="ADAL" clId="{9631330A-3337-4801-9CAA-D102CAC2AFF2}" dt="2022-10-07T13:32:34.305" v="1698" actId="47"/>
        <pc:sldMkLst>
          <pc:docMk/>
          <pc:sldMk cId="4139570550" sldId="315"/>
        </pc:sldMkLst>
      </pc:sldChg>
      <pc:sldChg chg="del">
        <pc:chgData name="Julien Poirot" userId="894044d4-9fe8-403b-9ed2-00edfc22c05e" providerId="ADAL" clId="{9631330A-3337-4801-9CAA-D102CAC2AFF2}" dt="2022-10-07T14:11:21.288" v="2197" actId="47"/>
        <pc:sldMkLst>
          <pc:docMk/>
          <pc:sldMk cId="3311076458" sldId="316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1305329483" sldId="317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3671262173" sldId="318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1977193434" sldId="319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2199373130" sldId="320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490218418" sldId="321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3182232850" sldId="322"/>
        </pc:sldMkLst>
      </pc:sldChg>
      <pc:sldChg chg="del ord">
        <pc:chgData name="Julien Poirot" userId="894044d4-9fe8-403b-9ed2-00edfc22c05e" providerId="ADAL" clId="{9631330A-3337-4801-9CAA-D102CAC2AFF2}" dt="2022-10-14T08:49:28.180" v="14562" actId="47"/>
        <pc:sldMkLst>
          <pc:docMk/>
          <pc:sldMk cId="1631480978" sldId="323"/>
        </pc:sldMkLst>
      </pc:sldChg>
      <pc:sldChg chg="del">
        <pc:chgData name="Julien Poirot" userId="894044d4-9fe8-403b-9ed2-00edfc22c05e" providerId="ADAL" clId="{9631330A-3337-4801-9CAA-D102CAC2AFF2}" dt="2022-10-07T13:33:43.948" v="1712" actId="47"/>
        <pc:sldMkLst>
          <pc:docMk/>
          <pc:sldMk cId="4262396048" sldId="324"/>
        </pc:sldMkLst>
      </pc:sldChg>
      <pc:sldChg chg="del">
        <pc:chgData name="Julien Poirot" userId="894044d4-9fe8-403b-9ed2-00edfc22c05e" providerId="ADAL" clId="{9631330A-3337-4801-9CAA-D102CAC2AFF2}" dt="2022-10-07T13:32:34.587" v="1699" actId="47"/>
        <pc:sldMkLst>
          <pc:docMk/>
          <pc:sldMk cId="2410006883" sldId="325"/>
        </pc:sldMkLst>
      </pc:sldChg>
      <pc:sldChg chg="del">
        <pc:chgData name="Julien Poirot" userId="894044d4-9fe8-403b-9ed2-00edfc22c05e" providerId="ADAL" clId="{9631330A-3337-4801-9CAA-D102CAC2AFF2}" dt="2022-10-07T13:32:37.553" v="1703" actId="47"/>
        <pc:sldMkLst>
          <pc:docMk/>
          <pc:sldMk cId="1409818467" sldId="326"/>
        </pc:sldMkLst>
      </pc:sldChg>
      <pc:sldChg chg="del ord">
        <pc:chgData name="Julien Poirot" userId="894044d4-9fe8-403b-9ed2-00edfc22c05e" providerId="ADAL" clId="{9631330A-3337-4801-9CAA-D102CAC2AFF2}" dt="2022-10-14T08:50:50.058" v="14574" actId="47"/>
        <pc:sldMkLst>
          <pc:docMk/>
          <pc:sldMk cId="1081487106" sldId="328"/>
        </pc:sldMkLst>
      </pc:sldChg>
      <pc:sldChg chg="delSp modSp new del mod">
        <pc:chgData name="Julien Poirot" userId="894044d4-9fe8-403b-9ed2-00edfc22c05e" providerId="ADAL" clId="{9631330A-3337-4801-9CAA-D102CAC2AFF2}" dt="2022-10-14T13:13:16.518" v="20307" actId="47"/>
        <pc:sldMkLst>
          <pc:docMk/>
          <pc:sldMk cId="49404662" sldId="329"/>
        </pc:sldMkLst>
        <pc:spChg chg="mod">
          <ac:chgData name="Julien Poirot" userId="894044d4-9fe8-403b-9ed2-00edfc22c05e" providerId="ADAL" clId="{9631330A-3337-4801-9CAA-D102CAC2AFF2}" dt="2022-10-14T07:52:15.453" v="12152" actId="207"/>
          <ac:spMkLst>
            <pc:docMk/>
            <pc:sldMk cId="49404662" sldId="329"/>
            <ac:spMk id="3" creationId="{608F71E8-00A7-2029-BD23-7CF5F481D526}"/>
          </ac:spMkLst>
        </pc:spChg>
        <pc:spChg chg="del">
          <ac:chgData name="Julien Poirot" userId="894044d4-9fe8-403b-9ed2-00edfc22c05e" providerId="ADAL" clId="{9631330A-3337-4801-9CAA-D102CAC2AFF2}" dt="2022-10-13T06:58:52.538" v="7977" actId="478"/>
          <ac:spMkLst>
            <pc:docMk/>
            <pc:sldMk cId="49404662" sldId="329"/>
            <ac:spMk id="4" creationId="{49371359-A273-D626-86C6-B018D96DF168}"/>
          </ac:spMkLst>
        </pc:spChg>
        <pc:spChg chg="del">
          <ac:chgData name="Julien Poirot" userId="894044d4-9fe8-403b-9ed2-00edfc22c05e" providerId="ADAL" clId="{9631330A-3337-4801-9CAA-D102CAC2AFF2}" dt="2022-10-13T06:58:53.893" v="7978" actId="478"/>
          <ac:spMkLst>
            <pc:docMk/>
            <pc:sldMk cId="49404662" sldId="329"/>
            <ac:spMk id="5" creationId="{A30FA269-82F4-B620-1614-6131D72991E6}"/>
          </ac:spMkLst>
        </pc:spChg>
      </pc:sldChg>
      <pc:sldChg chg="delSp modSp add mod modClrScheme chgLayout">
        <pc:chgData name="Julien Poirot" userId="894044d4-9fe8-403b-9ed2-00edfc22c05e" providerId="ADAL" clId="{9631330A-3337-4801-9CAA-D102CAC2AFF2}" dt="2022-10-14T13:19:43.093" v="20354" actId="700"/>
        <pc:sldMkLst>
          <pc:docMk/>
          <pc:sldMk cId="1596373073" sldId="330"/>
        </pc:sldMkLst>
        <pc:spChg chg="del">
          <ac:chgData name="Julien Poirot" userId="894044d4-9fe8-403b-9ed2-00edfc22c05e" providerId="ADAL" clId="{9631330A-3337-4801-9CAA-D102CAC2AFF2}" dt="2022-10-14T13:13:58.421" v="20308" actId="478"/>
          <ac:spMkLst>
            <pc:docMk/>
            <pc:sldMk cId="1596373073" sldId="330"/>
            <ac:spMk id="4" creationId="{BFC6860D-E7A6-40A1-8F33-E0CA8C0F8F9B}"/>
          </ac:spMkLst>
        </pc:spChg>
        <pc:spChg chg="mod ord">
          <ac:chgData name="Julien Poirot" userId="894044d4-9fe8-403b-9ed2-00edfc22c05e" providerId="ADAL" clId="{9631330A-3337-4801-9CAA-D102CAC2AFF2}" dt="2022-10-14T13:19:43.093" v="20354" actId="700"/>
          <ac:spMkLst>
            <pc:docMk/>
            <pc:sldMk cId="1596373073" sldId="330"/>
            <ac:spMk id="6" creationId="{DC979106-49EE-4301-93A3-C31D9126D487}"/>
          </ac:spMkLst>
        </pc:spChg>
        <pc:spChg chg="mod ord">
          <ac:chgData name="Julien Poirot" userId="894044d4-9fe8-403b-9ed2-00edfc22c05e" providerId="ADAL" clId="{9631330A-3337-4801-9CAA-D102CAC2AFF2}" dt="2022-10-14T13:19:43.093" v="20354" actId="700"/>
          <ac:spMkLst>
            <pc:docMk/>
            <pc:sldMk cId="1596373073" sldId="330"/>
            <ac:spMk id="7" creationId="{B3DE6F61-35E6-4BCE-83A4-178CB0EC4E8B}"/>
          </ac:spMkLst>
        </pc:spChg>
      </pc:sldChg>
      <pc:sldChg chg="delSp modSp add mod ord modClrScheme chgLayout">
        <pc:chgData name="Julien Poirot" userId="894044d4-9fe8-403b-9ed2-00edfc22c05e" providerId="ADAL" clId="{9631330A-3337-4801-9CAA-D102CAC2AFF2}" dt="2022-10-24T05:43:23.998" v="20996" actId="20577"/>
        <pc:sldMkLst>
          <pc:docMk/>
          <pc:sldMk cId="1924716665" sldId="331"/>
        </pc:sldMkLst>
        <pc:spChg chg="del mod ord">
          <ac:chgData name="Julien Poirot" userId="894044d4-9fe8-403b-9ed2-00edfc22c05e" providerId="ADAL" clId="{9631330A-3337-4801-9CAA-D102CAC2AFF2}" dt="2022-10-12T14:29:10.098" v="7010" actId="478"/>
          <ac:spMkLst>
            <pc:docMk/>
            <pc:sldMk cId="1924716665" sldId="331"/>
            <ac:spMk id="4" creationId="{BFC6860D-E7A6-40A1-8F33-E0CA8C0F8F9B}"/>
          </ac:spMkLst>
        </pc:spChg>
        <pc:spChg chg="mod ord">
          <ac:chgData name="Julien Poirot" userId="894044d4-9fe8-403b-9ed2-00edfc22c05e" providerId="ADAL" clId="{9631330A-3337-4801-9CAA-D102CAC2AFF2}" dt="2022-10-07T14:07:30.487" v="1929" actId="700"/>
          <ac:spMkLst>
            <pc:docMk/>
            <pc:sldMk cId="1924716665" sldId="331"/>
            <ac:spMk id="6" creationId="{DC979106-49EE-4301-93A3-C31D9126D487}"/>
          </ac:spMkLst>
        </pc:spChg>
        <pc:spChg chg="mod ord">
          <ac:chgData name="Julien Poirot" userId="894044d4-9fe8-403b-9ed2-00edfc22c05e" providerId="ADAL" clId="{9631330A-3337-4801-9CAA-D102CAC2AFF2}" dt="2022-10-24T05:43:23.998" v="20996" actId="20577"/>
          <ac:spMkLst>
            <pc:docMk/>
            <pc:sldMk cId="1924716665" sldId="331"/>
            <ac:spMk id="7" creationId="{B3DE6F61-35E6-4BCE-83A4-178CB0EC4E8B}"/>
          </ac:spMkLst>
        </pc:spChg>
      </pc:sldChg>
      <pc:sldChg chg="addSp delSp modSp add mod ord modClrScheme delAnim modAnim chgLayout">
        <pc:chgData name="Julien Poirot" userId="894044d4-9fe8-403b-9ed2-00edfc22c05e" providerId="ADAL" clId="{9631330A-3337-4801-9CAA-D102CAC2AFF2}" dt="2022-10-24T05:42:22.512" v="20995" actId="20577"/>
        <pc:sldMkLst>
          <pc:docMk/>
          <pc:sldMk cId="2825833760" sldId="332"/>
        </pc:sldMkLst>
        <pc:spChg chg="mod ord">
          <ac:chgData name="Julien Poirot" userId="894044d4-9fe8-403b-9ed2-00edfc22c05e" providerId="ADAL" clId="{9631330A-3337-4801-9CAA-D102CAC2AFF2}" dt="2022-10-24T05:42:22.512" v="20995" actId="20577"/>
          <ac:spMkLst>
            <pc:docMk/>
            <pc:sldMk cId="2825833760" sldId="332"/>
            <ac:spMk id="2" creationId="{4A2A21BF-8424-4327-A307-808DAAFB71AE}"/>
          </ac:spMkLst>
        </pc:spChg>
        <pc:spChg chg="del">
          <ac:chgData name="Julien Poirot" userId="894044d4-9fe8-403b-9ed2-00edfc22c05e" providerId="ADAL" clId="{9631330A-3337-4801-9CAA-D102CAC2AFF2}" dt="2022-10-12T13:23:28.941" v="4973" actId="478"/>
          <ac:spMkLst>
            <pc:docMk/>
            <pc:sldMk cId="2825833760" sldId="332"/>
            <ac:spMk id="4" creationId="{AFEDF519-F753-4478-A7E5-41CB50872742}"/>
          </ac:spMkLst>
        </pc:spChg>
        <pc:spChg chg="del mod">
          <ac:chgData name="Julien Poirot" userId="894044d4-9fe8-403b-9ed2-00edfc22c05e" providerId="ADAL" clId="{9631330A-3337-4801-9CAA-D102CAC2AFF2}" dt="2022-10-12T13:23:02.586" v="4960" actId="478"/>
          <ac:spMkLst>
            <pc:docMk/>
            <pc:sldMk cId="2825833760" sldId="332"/>
            <ac:spMk id="5" creationId="{11867C1D-0442-4B8E-8A81-2D3EF04310BB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2825833760" sldId="332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2825833760" sldId="332"/>
            <ac:spMk id="7" creationId="{38EA404F-BD86-4BC4-80A7-A30DCBC5D9F1}"/>
          </ac:spMkLst>
        </pc:spChg>
        <pc:picChg chg="del">
          <ac:chgData name="Julien Poirot" userId="894044d4-9fe8-403b-9ed2-00edfc22c05e" providerId="ADAL" clId="{9631330A-3337-4801-9CAA-D102CAC2AFF2}" dt="2022-10-12T14:21:03.088" v="6759" actId="478"/>
          <ac:picMkLst>
            <pc:docMk/>
            <pc:sldMk cId="2825833760" sldId="332"/>
            <ac:picMk id="3" creationId="{D0693BA1-2C05-4AA7-849B-772A67CAB452}"/>
          </ac:picMkLst>
        </pc:picChg>
        <pc:picChg chg="add mod">
          <ac:chgData name="Julien Poirot" userId="894044d4-9fe8-403b-9ed2-00edfc22c05e" providerId="ADAL" clId="{9631330A-3337-4801-9CAA-D102CAC2AFF2}" dt="2022-10-12T13:22:15.436" v="4942" actId="1076"/>
          <ac:picMkLst>
            <pc:docMk/>
            <pc:sldMk cId="2825833760" sldId="332"/>
            <ac:picMk id="9" creationId="{26361DFC-D863-3057-7EA2-622FF5A9FB5A}"/>
          </ac:picMkLst>
        </pc:picChg>
        <pc:picChg chg="add mod">
          <ac:chgData name="Julien Poirot" userId="894044d4-9fe8-403b-9ed2-00edfc22c05e" providerId="ADAL" clId="{9631330A-3337-4801-9CAA-D102CAC2AFF2}" dt="2022-10-12T13:22:37.748" v="4946"/>
          <ac:picMkLst>
            <pc:docMk/>
            <pc:sldMk cId="2825833760" sldId="332"/>
            <ac:picMk id="10" creationId="{25F21C76-077E-4353-24F5-0B2718588967}"/>
          </ac:picMkLst>
        </pc:picChg>
      </pc:sldChg>
      <pc:sldChg chg="new del">
        <pc:chgData name="Julien Poirot" userId="894044d4-9fe8-403b-9ed2-00edfc22c05e" providerId="ADAL" clId="{9631330A-3337-4801-9CAA-D102CAC2AFF2}" dt="2022-10-07T13:32:14.729" v="1686" actId="680"/>
        <pc:sldMkLst>
          <pc:docMk/>
          <pc:sldMk cId="3957384196" sldId="332"/>
        </pc:sldMkLst>
      </pc:sldChg>
      <pc:sldChg chg="new del">
        <pc:chgData name="Julien Poirot" userId="894044d4-9fe8-403b-9ed2-00edfc22c05e" providerId="ADAL" clId="{9631330A-3337-4801-9CAA-D102CAC2AFF2}" dt="2022-10-07T13:34:06.543" v="1718" actId="680"/>
        <pc:sldMkLst>
          <pc:docMk/>
          <pc:sldMk cId="4077300059" sldId="332"/>
        </pc:sldMkLst>
      </pc:sldChg>
      <pc:sldChg chg="addSp delSp modSp add mod ord modClrScheme delAnim modAnim chgLayout">
        <pc:chgData name="Julien Poirot" userId="894044d4-9fe8-403b-9ed2-00edfc22c05e" providerId="ADAL" clId="{9631330A-3337-4801-9CAA-D102CAC2AFF2}" dt="2022-10-14T13:29:08.813" v="20442"/>
        <pc:sldMkLst>
          <pc:docMk/>
          <pc:sldMk cId="398794956" sldId="333"/>
        </pc:sldMkLst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398794956" sldId="333"/>
            <ac:spMk id="2" creationId="{4A2A21BF-8424-4327-A307-808DAAFB71AE}"/>
          </ac:spMkLst>
        </pc:spChg>
        <pc:spChg chg="del">
          <ac:chgData name="Julien Poirot" userId="894044d4-9fe8-403b-9ed2-00edfc22c05e" providerId="ADAL" clId="{9631330A-3337-4801-9CAA-D102CAC2AFF2}" dt="2022-10-12T13:23:25.786" v="4972" actId="478"/>
          <ac:spMkLst>
            <pc:docMk/>
            <pc:sldMk cId="398794956" sldId="333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3:23:06.297" v="4961" actId="478"/>
          <ac:spMkLst>
            <pc:docMk/>
            <pc:sldMk cId="398794956" sldId="333"/>
            <ac:spMk id="5" creationId="{11867C1D-0442-4B8E-8A81-2D3EF04310BB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398794956" sldId="333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398794956" sldId="333"/>
            <ac:spMk id="7" creationId="{38EA404F-BD86-4BC4-80A7-A30DCBC5D9F1}"/>
          </ac:spMkLst>
        </pc:spChg>
        <pc:graphicFrameChg chg="add del mod modGraphic">
          <ac:chgData name="Julien Poirot" userId="894044d4-9fe8-403b-9ed2-00edfc22c05e" providerId="ADAL" clId="{9631330A-3337-4801-9CAA-D102CAC2AFF2}" dt="2022-10-12T13:32:55.283" v="5136" actId="478"/>
          <ac:graphicFrameMkLst>
            <pc:docMk/>
            <pc:sldMk cId="398794956" sldId="333"/>
            <ac:graphicFrameMk id="10" creationId="{929DC48A-5472-2630-C6FC-876C55992159}"/>
          </ac:graphicFrameMkLst>
        </pc:graphicFrameChg>
        <pc:picChg chg="add mod">
          <ac:chgData name="Julien Poirot" userId="894044d4-9fe8-403b-9ed2-00edfc22c05e" providerId="ADAL" clId="{9631330A-3337-4801-9CAA-D102CAC2AFF2}" dt="2022-10-14T13:28:50.982" v="20439" actId="571"/>
          <ac:picMkLst>
            <pc:docMk/>
            <pc:sldMk cId="398794956" sldId="333"/>
            <ac:picMk id="3" creationId="{79A82664-BBCF-9E78-9AF7-6D692B9FED99}"/>
          </ac:picMkLst>
        </pc:picChg>
        <pc:picChg chg="del">
          <ac:chgData name="Julien Poirot" userId="894044d4-9fe8-403b-9ed2-00edfc22c05e" providerId="ADAL" clId="{9631330A-3337-4801-9CAA-D102CAC2AFF2}" dt="2022-10-12T14:21:02.025" v="6758" actId="478"/>
          <ac:picMkLst>
            <pc:docMk/>
            <pc:sldMk cId="398794956" sldId="333"/>
            <ac:picMk id="3" creationId="{D0693BA1-2C05-4AA7-849B-772A67CAB452}"/>
          </ac:picMkLst>
        </pc:picChg>
        <pc:picChg chg="add mod">
          <ac:chgData name="Julien Poirot" userId="894044d4-9fe8-403b-9ed2-00edfc22c05e" providerId="ADAL" clId="{9631330A-3337-4801-9CAA-D102CAC2AFF2}" dt="2022-10-14T13:28:50.982" v="20439" actId="571"/>
          <ac:picMkLst>
            <pc:docMk/>
            <pc:sldMk cId="398794956" sldId="333"/>
            <ac:picMk id="4" creationId="{B3D37F7C-4DA1-EDB8-FEB9-8ED83C15D8B4}"/>
          </ac:picMkLst>
        </pc:picChg>
        <pc:picChg chg="add del mod">
          <ac:chgData name="Julien Poirot" userId="894044d4-9fe8-403b-9ed2-00edfc22c05e" providerId="ADAL" clId="{9631330A-3337-4801-9CAA-D102CAC2AFF2}" dt="2022-10-12T13:32:41.530" v="5129" actId="21"/>
          <ac:picMkLst>
            <pc:docMk/>
            <pc:sldMk cId="398794956" sldId="333"/>
            <ac:picMk id="9" creationId="{0CCAD4D6-1AE8-BD49-9DDF-7FFF310A2347}"/>
          </ac:picMkLst>
        </pc:picChg>
        <pc:picChg chg="add del mod">
          <ac:chgData name="Julien Poirot" userId="894044d4-9fe8-403b-9ed2-00edfc22c05e" providerId="ADAL" clId="{9631330A-3337-4801-9CAA-D102CAC2AFF2}" dt="2022-10-12T13:32:47.587" v="5133" actId="21"/>
          <ac:picMkLst>
            <pc:docMk/>
            <pc:sldMk cId="398794956" sldId="333"/>
            <ac:picMk id="11" creationId="{80FAF33D-7CAD-39D5-2EF9-EEED0C0F7627}"/>
          </ac:picMkLst>
        </pc:picChg>
        <pc:picChg chg="add del mod">
          <ac:chgData name="Julien Poirot" userId="894044d4-9fe8-403b-9ed2-00edfc22c05e" providerId="ADAL" clId="{9631330A-3337-4801-9CAA-D102CAC2AFF2}" dt="2022-10-12T13:34:43.899" v="5151" actId="478"/>
          <ac:picMkLst>
            <pc:docMk/>
            <pc:sldMk cId="398794956" sldId="333"/>
            <ac:picMk id="12" creationId="{158FFA7E-7031-D1EC-5144-73D094549954}"/>
          </ac:picMkLst>
        </pc:picChg>
        <pc:picChg chg="add del mod">
          <ac:chgData name="Julien Poirot" userId="894044d4-9fe8-403b-9ed2-00edfc22c05e" providerId="ADAL" clId="{9631330A-3337-4801-9CAA-D102CAC2AFF2}" dt="2022-10-12T13:36:06.155" v="5159" actId="478"/>
          <ac:picMkLst>
            <pc:docMk/>
            <pc:sldMk cId="398794956" sldId="333"/>
            <ac:picMk id="14" creationId="{8941D965-8554-9CF0-0142-03304893FF9A}"/>
          </ac:picMkLst>
        </pc:picChg>
        <pc:picChg chg="add del mod">
          <ac:chgData name="Julien Poirot" userId="894044d4-9fe8-403b-9ed2-00edfc22c05e" providerId="ADAL" clId="{9631330A-3337-4801-9CAA-D102CAC2AFF2}" dt="2022-10-12T13:36:17.234" v="5165" actId="478"/>
          <ac:picMkLst>
            <pc:docMk/>
            <pc:sldMk cId="398794956" sldId="333"/>
            <ac:picMk id="16" creationId="{A46FE550-D76D-7E9B-CBA1-A540425E5D3E}"/>
          </ac:picMkLst>
        </pc:picChg>
        <pc:picChg chg="add mod">
          <ac:chgData name="Julien Poirot" userId="894044d4-9fe8-403b-9ed2-00edfc22c05e" providerId="ADAL" clId="{9631330A-3337-4801-9CAA-D102CAC2AFF2}" dt="2022-10-12T13:36:53.290" v="5172" actId="1076"/>
          <ac:picMkLst>
            <pc:docMk/>
            <pc:sldMk cId="398794956" sldId="333"/>
            <ac:picMk id="18" creationId="{DCC53542-CDB6-4798-95A6-4BDFF6CF7DC8}"/>
          </ac:picMkLst>
        </pc:picChg>
        <pc:picChg chg="add mod">
          <ac:chgData name="Julien Poirot" userId="894044d4-9fe8-403b-9ed2-00edfc22c05e" providerId="ADAL" clId="{9631330A-3337-4801-9CAA-D102CAC2AFF2}" dt="2022-10-12T13:36:51.865" v="5171" actId="1076"/>
          <ac:picMkLst>
            <pc:docMk/>
            <pc:sldMk cId="398794956" sldId="333"/>
            <ac:picMk id="1026" creationId="{32F9ACA3-B7AB-9B96-B468-5EB4691B5AD5}"/>
          </ac:picMkLst>
        </pc:picChg>
        <pc:picChg chg="add mod">
          <ac:chgData name="Julien Poirot" userId="894044d4-9fe8-403b-9ed2-00edfc22c05e" providerId="ADAL" clId="{9631330A-3337-4801-9CAA-D102CAC2AFF2}" dt="2022-10-12T13:36:31.480" v="5170" actId="14100"/>
          <ac:picMkLst>
            <pc:docMk/>
            <pc:sldMk cId="398794956" sldId="333"/>
            <ac:picMk id="1028" creationId="{289DE191-56FC-8346-113E-EA496DD43C73}"/>
          </ac:picMkLst>
        </pc:picChg>
      </pc:sldChg>
      <pc:sldChg chg="addSp delSp modSp add mod ord modClrScheme delAnim modAnim chgLayout">
        <pc:chgData name="Julien Poirot" userId="894044d4-9fe8-403b-9ed2-00edfc22c05e" providerId="ADAL" clId="{9631330A-3337-4801-9CAA-D102CAC2AFF2}" dt="2022-10-14T13:29:30.470" v="20447"/>
        <pc:sldMkLst>
          <pc:docMk/>
          <pc:sldMk cId="4151457209" sldId="334"/>
        </pc:sldMkLst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4151457209" sldId="334"/>
            <ac:spMk id="2" creationId="{4A2A21BF-8424-4327-A307-808DAAFB71AE}"/>
          </ac:spMkLst>
        </pc:spChg>
        <pc:spChg chg="del mod">
          <ac:chgData name="Julien Poirot" userId="894044d4-9fe8-403b-9ed2-00edfc22c05e" providerId="ADAL" clId="{9631330A-3337-4801-9CAA-D102CAC2AFF2}" dt="2022-10-12T13:23:23.897" v="4971" actId="478"/>
          <ac:spMkLst>
            <pc:docMk/>
            <pc:sldMk cId="4151457209" sldId="334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3:23:08.266" v="4962" actId="478"/>
          <ac:spMkLst>
            <pc:docMk/>
            <pc:sldMk cId="4151457209" sldId="334"/>
            <ac:spMk id="5" creationId="{11867C1D-0442-4B8E-8A81-2D3EF04310BB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4151457209" sldId="334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4151457209" sldId="334"/>
            <ac:spMk id="7" creationId="{38EA404F-BD86-4BC4-80A7-A30DCBC5D9F1}"/>
          </ac:spMkLst>
        </pc:spChg>
        <pc:picChg chg="del">
          <ac:chgData name="Julien Poirot" userId="894044d4-9fe8-403b-9ed2-00edfc22c05e" providerId="ADAL" clId="{9631330A-3337-4801-9CAA-D102CAC2AFF2}" dt="2022-10-12T14:21:00.976" v="6757" actId="478"/>
          <ac:picMkLst>
            <pc:docMk/>
            <pc:sldMk cId="4151457209" sldId="334"/>
            <ac:picMk id="3" creationId="{D0693BA1-2C05-4AA7-849B-772A67CAB452}"/>
          </ac:picMkLst>
        </pc:picChg>
        <pc:picChg chg="add del mod">
          <ac:chgData name="Julien Poirot" userId="894044d4-9fe8-403b-9ed2-00edfc22c05e" providerId="ADAL" clId="{9631330A-3337-4801-9CAA-D102CAC2AFF2}" dt="2022-10-12T13:48:03.519" v="5837" actId="478"/>
          <ac:picMkLst>
            <pc:docMk/>
            <pc:sldMk cId="4151457209" sldId="334"/>
            <ac:picMk id="9" creationId="{F7E948C6-D10F-14EA-A8CC-DF67E26DE1EC}"/>
          </ac:picMkLst>
        </pc:picChg>
        <pc:picChg chg="add mod">
          <ac:chgData name="Julien Poirot" userId="894044d4-9fe8-403b-9ed2-00edfc22c05e" providerId="ADAL" clId="{9631330A-3337-4801-9CAA-D102CAC2AFF2}" dt="2022-10-14T13:29:16.261" v="20443" actId="1076"/>
          <ac:picMkLst>
            <pc:docMk/>
            <pc:sldMk cId="4151457209" sldId="334"/>
            <ac:picMk id="11" creationId="{EA0A621C-57DE-34F2-BE19-45805E7D395D}"/>
          </ac:picMkLst>
        </pc:picChg>
      </pc:sldChg>
      <pc:sldChg chg="addSp delSp modSp add mod ord modClrScheme delAnim modAnim chgLayout">
        <pc:chgData name="Julien Poirot" userId="894044d4-9fe8-403b-9ed2-00edfc22c05e" providerId="ADAL" clId="{9631330A-3337-4801-9CAA-D102CAC2AFF2}" dt="2022-10-14T13:30:33.524" v="20501"/>
        <pc:sldMkLst>
          <pc:docMk/>
          <pc:sldMk cId="2858991617" sldId="335"/>
        </pc:sldMkLst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2858991617" sldId="335"/>
            <ac:spMk id="2" creationId="{4A2A21BF-8424-4327-A307-808DAAFB71AE}"/>
          </ac:spMkLst>
        </pc:spChg>
        <pc:spChg chg="del">
          <ac:chgData name="Julien Poirot" userId="894044d4-9fe8-403b-9ed2-00edfc22c05e" providerId="ADAL" clId="{9631330A-3337-4801-9CAA-D102CAC2AFF2}" dt="2022-10-12T13:23:22.010" v="4969" actId="478"/>
          <ac:spMkLst>
            <pc:docMk/>
            <pc:sldMk cId="2858991617" sldId="335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3:23:10.649" v="4963" actId="478"/>
          <ac:spMkLst>
            <pc:docMk/>
            <pc:sldMk cId="2858991617" sldId="335"/>
            <ac:spMk id="5" creationId="{11867C1D-0442-4B8E-8A81-2D3EF04310BB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2858991617" sldId="335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30:05.926" v="20497" actId="20577"/>
          <ac:spMkLst>
            <pc:docMk/>
            <pc:sldMk cId="2858991617" sldId="335"/>
            <ac:spMk id="7" creationId="{38EA404F-BD86-4BC4-80A7-A30DCBC5D9F1}"/>
          </ac:spMkLst>
        </pc:spChg>
        <pc:picChg chg="del">
          <ac:chgData name="Julien Poirot" userId="894044d4-9fe8-403b-9ed2-00edfc22c05e" providerId="ADAL" clId="{9631330A-3337-4801-9CAA-D102CAC2AFF2}" dt="2022-10-12T14:20:59.368" v="6756" actId="478"/>
          <ac:picMkLst>
            <pc:docMk/>
            <pc:sldMk cId="2858991617" sldId="335"/>
            <ac:picMk id="3" creationId="{D0693BA1-2C05-4AA7-849B-772A67CAB452}"/>
          </ac:picMkLst>
        </pc:picChg>
        <pc:picChg chg="add mod">
          <ac:chgData name="Julien Poirot" userId="894044d4-9fe8-403b-9ed2-00edfc22c05e" providerId="ADAL" clId="{9631330A-3337-4801-9CAA-D102CAC2AFF2}" dt="2022-10-14T13:29:52.029" v="20449" actId="1076"/>
          <ac:picMkLst>
            <pc:docMk/>
            <pc:sldMk cId="2858991617" sldId="335"/>
            <ac:picMk id="8" creationId="{939318E1-1CD8-71D4-B4E2-B72C695E6C2F}"/>
          </ac:picMkLst>
        </pc:picChg>
      </pc:sldChg>
      <pc:sldChg chg="delSp add del mod">
        <pc:chgData name="Julien Poirot" userId="894044d4-9fe8-403b-9ed2-00edfc22c05e" providerId="ADAL" clId="{9631330A-3337-4801-9CAA-D102CAC2AFF2}" dt="2022-10-12T14:05:13.370" v="6373" actId="47"/>
        <pc:sldMkLst>
          <pc:docMk/>
          <pc:sldMk cId="42526685" sldId="336"/>
        </pc:sldMkLst>
        <pc:spChg chg="del">
          <ac:chgData name="Julien Poirot" userId="894044d4-9fe8-403b-9ed2-00edfc22c05e" providerId="ADAL" clId="{9631330A-3337-4801-9CAA-D102CAC2AFF2}" dt="2022-10-12T13:23:18.985" v="4967" actId="478"/>
          <ac:spMkLst>
            <pc:docMk/>
            <pc:sldMk cId="42526685" sldId="336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3:23:20.225" v="4968" actId="478"/>
          <ac:spMkLst>
            <pc:docMk/>
            <pc:sldMk cId="42526685" sldId="336"/>
            <ac:spMk id="5" creationId="{11867C1D-0442-4B8E-8A81-2D3EF04310BB}"/>
          </ac:spMkLst>
        </pc:spChg>
      </pc:sldChg>
      <pc:sldChg chg="addSp delSp modSp add mod ord modClrScheme delAnim modAnim chgLayout">
        <pc:chgData name="Julien Poirot" userId="894044d4-9fe8-403b-9ed2-00edfc22c05e" providerId="ADAL" clId="{9631330A-3337-4801-9CAA-D102CAC2AFF2}" dt="2022-10-14T13:32:05.066" v="20525"/>
        <pc:sldMkLst>
          <pc:docMk/>
          <pc:sldMk cId="4088407309" sldId="337"/>
        </pc:sldMkLst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4088407309" sldId="337"/>
            <ac:spMk id="2" creationId="{4A2A21BF-8424-4327-A307-808DAAFB71AE}"/>
          </ac:spMkLst>
        </pc:spChg>
        <pc:spChg chg="del">
          <ac:chgData name="Julien Poirot" userId="894044d4-9fe8-403b-9ed2-00edfc22c05e" providerId="ADAL" clId="{9631330A-3337-4801-9CAA-D102CAC2AFF2}" dt="2022-10-12T13:23:16.857" v="4966" actId="478"/>
          <ac:spMkLst>
            <pc:docMk/>
            <pc:sldMk cId="4088407309" sldId="337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3:23:15.012" v="4965" actId="478"/>
          <ac:spMkLst>
            <pc:docMk/>
            <pc:sldMk cId="4088407309" sldId="337"/>
            <ac:spMk id="5" creationId="{11867C1D-0442-4B8E-8A81-2D3EF04310BB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4088407309" sldId="337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30:54.876" v="20510" actId="6549"/>
          <ac:spMkLst>
            <pc:docMk/>
            <pc:sldMk cId="4088407309" sldId="337"/>
            <ac:spMk id="7" creationId="{38EA404F-BD86-4BC4-80A7-A30DCBC5D9F1}"/>
          </ac:spMkLst>
        </pc:spChg>
        <pc:picChg chg="del">
          <ac:chgData name="Julien Poirot" userId="894044d4-9fe8-403b-9ed2-00edfc22c05e" providerId="ADAL" clId="{9631330A-3337-4801-9CAA-D102CAC2AFF2}" dt="2022-10-12T14:20:56.728" v="6755" actId="478"/>
          <ac:picMkLst>
            <pc:docMk/>
            <pc:sldMk cId="4088407309" sldId="337"/>
            <ac:picMk id="3" creationId="{D0693BA1-2C05-4AA7-849B-772A67CAB452}"/>
          </ac:picMkLst>
        </pc:picChg>
        <pc:picChg chg="add mod">
          <ac:chgData name="Julien Poirot" userId="894044d4-9fe8-403b-9ed2-00edfc22c05e" providerId="ADAL" clId="{9631330A-3337-4801-9CAA-D102CAC2AFF2}" dt="2022-10-14T13:30:58.369" v="20511" actId="1076"/>
          <ac:picMkLst>
            <pc:docMk/>
            <pc:sldMk cId="4088407309" sldId="337"/>
            <ac:picMk id="9" creationId="{9D1D50DE-3E59-E14F-9EC4-100CAD88AE53}"/>
          </ac:picMkLst>
        </pc:picChg>
        <pc:picChg chg="add mod">
          <ac:chgData name="Julien Poirot" userId="894044d4-9fe8-403b-9ed2-00edfc22c05e" providerId="ADAL" clId="{9631330A-3337-4801-9CAA-D102CAC2AFF2}" dt="2022-10-12T14:16:51.262" v="6750" actId="1076"/>
          <ac:picMkLst>
            <pc:docMk/>
            <pc:sldMk cId="4088407309" sldId="337"/>
            <ac:picMk id="11" creationId="{8DAAB379-F58E-17B5-7DC8-E70D70EB2953}"/>
          </ac:picMkLst>
        </pc:picChg>
        <pc:picChg chg="add mod">
          <ac:chgData name="Julien Poirot" userId="894044d4-9fe8-403b-9ed2-00edfc22c05e" providerId="ADAL" clId="{9631330A-3337-4801-9CAA-D102CAC2AFF2}" dt="2022-10-12T14:16:52.123" v="6751" actId="1076"/>
          <ac:picMkLst>
            <pc:docMk/>
            <pc:sldMk cId="4088407309" sldId="337"/>
            <ac:picMk id="13" creationId="{4D317E9A-0D1F-EAB4-1319-A4AD6E3BCF6A}"/>
          </ac:picMkLst>
        </pc:picChg>
        <pc:picChg chg="add mod">
          <ac:chgData name="Julien Poirot" userId="894044d4-9fe8-403b-9ed2-00edfc22c05e" providerId="ADAL" clId="{9631330A-3337-4801-9CAA-D102CAC2AFF2}" dt="2022-10-12T14:17:02.466" v="6753" actId="1076"/>
          <ac:picMkLst>
            <pc:docMk/>
            <pc:sldMk cId="4088407309" sldId="337"/>
            <ac:picMk id="15" creationId="{7D427A97-3217-CC80-C170-D0DFC28B142B}"/>
          </ac:picMkLst>
        </pc:picChg>
      </pc:sldChg>
      <pc:sldChg chg="addSp delSp modSp add mod ord modClrScheme delAnim modAnim chgLayout">
        <pc:chgData name="Julien Poirot" userId="894044d4-9fe8-403b-9ed2-00edfc22c05e" providerId="ADAL" clId="{9631330A-3337-4801-9CAA-D102CAC2AFF2}" dt="2022-10-14T13:34:08.567" v="20546"/>
        <pc:sldMkLst>
          <pc:docMk/>
          <pc:sldMk cId="1827981204" sldId="338"/>
        </pc:sldMkLst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1827981204" sldId="338"/>
            <ac:spMk id="2" creationId="{4A2A21BF-8424-4327-A307-808DAAFB71AE}"/>
          </ac:spMkLst>
        </pc:spChg>
        <pc:spChg chg="del mod ord">
          <ac:chgData name="Julien Poirot" userId="894044d4-9fe8-403b-9ed2-00edfc22c05e" providerId="ADAL" clId="{9631330A-3337-4801-9CAA-D102CAC2AFF2}" dt="2022-10-14T13:32:23.641" v="20529" actId="478"/>
          <ac:spMkLst>
            <pc:docMk/>
            <pc:sldMk cId="1827981204" sldId="338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3:23:13.033" v="4964" actId="478"/>
          <ac:spMkLst>
            <pc:docMk/>
            <pc:sldMk cId="1827981204" sldId="338"/>
            <ac:spMk id="5" creationId="{11867C1D-0442-4B8E-8A81-2D3EF04310BB}"/>
          </ac:spMkLst>
        </pc:spChg>
        <pc:spChg chg="mod ord">
          <ac:chgData name="Julien Poirot" userId="894044d4-9fe8-403b-9ed2-00edfc22c05e" providerId="ADAL" clId="{9631330A-3337-4801-9CAA-D102CAC2AFF2}" dt="2022-10-14T13:18:08.956" v="20343" actId="700"/>
          <ac:spMkLst>
            <pc:docMk/>
            <pc:sldMk cId="1827981204" sldId="338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32:41.751" v="20531" actId="14100"/>
          <ac:spMkLst>
            <pc:docMk/>
            <pc:sldMk cId="1827981204" sldId="338"/>
            <ac:spMk id="7" creationId="{38EA404F-BD86-4BC4-80A7-A30DCBC5D9F1}"/>
          </ac:spMkLst>
        </pc:spChg>
        <pc:spChg chg="add mod">
          <ac:chgData name="Julien Poirot" userId="894044d4-9fe8-403b-9ed2-00edfc22c05e" providerId="ADAL" clId="{9631330A-3337-4801-9CAA-D102CAC2AFF2}" dt="2022-10-14T13:33:21.285" v="20535" actId="164"/>
          <ac:spMkLst>
            <pc:docMk/>
            <pc:sldMk cId="1827981204" sldId="338"/>
            <ac:spMk id="13" creationId="{15F6DB0B-9ACA-0509-DD2F-7A9CA4B37D7E}"/>
          </ac:spMkLst>
        </pc:spChg>
        <pc:spChg chg="add mod">
          <ac:chgData name="Julien Poirot" userId="894044d4-9fe8-403b-9ed2-00edfc22c05e" providerId="ADAL" clId="{9631330A-3337-4801-9CAA-D102CAC2AFF2}" dt="2022-10-14T13:33:24.420" v="20536" actId="164"/>
          <ac:spMkLst>
            <pc:docMk/>
            <pc:sldMk cId="1827981204" sldId="338"/>
            <ac:spMk id="14" creationId="{691CE651-F371-CF83-7BDA-B2ED104D3CBE}"/>
          </ac:spMkLst>
        </pc:spChg>
        <pc:grpChg chg="add mod">
          <ac:chgData name="Julien Poirot" userId="894044d4-9fe8-403b-9ed2-00edfc22c05e" providerId="ADAL" clId="{9631330A-3337-4801-9CAA-D102CAC2AFF2}" dt="2022-10-14T13:33:21.285" v="20535" actId="164"/>
          <ac:grpSpMkLst>
            <pc:docMk/>
            <pc:sldMk cId="1827981204" sldId="338"/>
            <ac:grpSpMk id="3" creationId="{CD45DB85-DDB9-F5EF-E0FA-57168886EC5E}"/>
          </ac:grpSpMkLst>
        </pc:grpChg>
        <pc:grpChg chg="add mod">
          <ac:chgData name="Julien Poirot" userId="894044d4-9fe8-403b-9ed2-00edfc22c05e" providerId="ADAL" clId="{9631330A-3337-4801-9CAA-D102CAC2AFF2}" dt="2022-10-14T13:33:24.420" v="20536" actId="164"/>
          <ac:grpSpMkLst>
            <pc:docMk/>
            <pc:sldMk cId="1827981204" sldId="338"/>
            <ac:grpSpMk id="5" creationId="{2DAE4C12-C78D-8952-45D2-6DEC04D820FF}"/>
          </ac:grpSpMkLst>
        </pc:grpChg>
        <pc:picChg chg="del">
          <ac:chgData name="Julien Poirot" userId="894044d4-9fe8-403b-9ed2-00edfc22c05e" providerId="ADAL" clId="{9631330A-3337-4801-9CAA-D102CAC2AFF2}" dt="2022-10-12T14:21:13.040" v="6761" actId="478"/>
          <ac:picMkLst>
            <pc:docMk/>
            <pc:sldMk cId="1827981204" sldId="338"/>
            <ac:picMk id="3" creationId="{D0693BA1-2C05-4AA7-849B-772A67CAB452}"/>
          </ac:picMkLst>
        </pc:picChg>
        <pc:picChg chg="add mod">
          <ac:chgData name="Julien Poirot" userId="894044d4-9fe8-403b-9ed2-00edfc22c05e" providerId="ADAL" clId="{9631330A-3337-4801-9CAA-D102CAC2AFF2}" dt="2022-10-14T13:33:21.285" v="20535" actId="164"/>
          <ac:picMkLst>
            <pc:docMk/>
            <pc:sldMk cId="1827981204" sldId="338"/>
            <ac:picMk id="9" creationId="{5A1B048B-FD13-7C46-3D61-F06776C3F9C6}"/>
          </ac:picMkLst>
        </pc:picChg>
        <pc:picChg chg="add mod">
          <ac:chgData name="Julien Poirot" userId="894044d4-9fe8-403b-9ed2-00edfc22c05e" providerId="ADAL" clId="{9631330A-3337-4801-9CAA-D102CAC2AFF2}" dt="2022-10-14T13:33:24.420" v="20536" actId="164"/>
          <ac:picMkLst>
            <pc:docMk/>
            <pc:sldMk cId="1827981204" sldId="338"/>
            <ac:picMk id="11" creationId="{2BEA8C75-A641-7F27-80F9-3787A5F3454F}"/>
          </ac:picMkLst>
        </pc:picChg>
        <pc:picChg chg="add del mod">
          <ac:chgData name="Julien Poirot" userId="894044d4-9fe8-403b-9ed2-00edfc22c05e" providerId="ADAL" clId="{9631330A-3337-4801-9CAA-D102CAC2AFF2}" dt="2022-10-12T14:29:01.979" v="7007" actId="478"/>
          <ac:picMkLst>
            <pc:docMk/>
            <pc:sldMk cId="1827981204" sldId="338"/>
            <ac:picMk id="16" creationId="{32924F3D-9875-55E5-240C-1EDFDF9FBD4D}"/>
          </ac:picMkLst>
        </pc:picChg>
        <pc:picChg chg="add mod">
          <ac:chgData name="Julien Poirot" userId="894044d4-9fe8-403b-9ed2-00edfc22c05e" providerId="ADAL" clId="{9631330A-3337-4801-9CAA-D102CAC2AFF2}" dt="2022-10-14T13:33:00.229" v="20534" actId="1076"/>
          <ac:picMkLst>
            <pc:docMk/>
            <pc:sldMk cId="1827981204" sldId="338"/>
            <ac:picMk id="18" creationId="{749A0B25-8892-7D53-10B7-93357ABBBD92}"/>
          </ac:picMkLst>
        </pc:picChg>
      </pc:sldChg>
      <pc:sldChg chg="addSp delSp modSp add mod ord delAnim modAnim">
        <pc:chgData name="Julien Poirot" userId="894044d4-9fe8-403b-9ed2-00edfc22c05e" providerId="ADAL" clId="{9631330A-3337-4801-9CAA-D102CAC2AFF2}" dt="2022-10-14T13:36:06.464" v="20567" actId="27636"/>
        <pc:sldMkLst>
          <pc:docMk/>
          <pc:sldMk cId="3898403525" sldId="339"/>
        </pc:sldMkLst>
        <pc:spChg chg="mod">
          <ac:chgData name="Julien Poirot" userId="894044d4-9fe8-403b-9ed2-00edfc22c05e" providerId="ADAL" clId="{9631330A-3337-4801-9CAA-D102CAC2AFF2}" dt="2022-10-14T13:36:02.722" v="20565" actId="20577"/>
          <ac:spMkLst>
            <pc:docMk/>
            <pc:sldMk cId="3898403525" sldId="339"/>
            <ac:spMk id="2" creationId="{4A2A21BF-8424-4327-A307-808DAAFB71AE}"/>
          </ac:spMkLst>
        </pc:spChg>
        <pc:spChg chg="del">
          <ac:chgData name="Julien Poirot" userId="894044d4-9fe8-403b-9ed2-00edfc22c05e" providerId="ADAL" clId="{9631330A-3337-4801-9CAA-D102CAC2AFF2}" dt="2022-10-12T14:29:11.949" v="7011" actId="478"/>
          <ac:spMkLst>
            <pc:docMk/>
            <pc:sldMk cId="3898403525" sldId="339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4:37:02.520" v="7017" actId="478"/>
          <ac:spMkLst>
            <pc:docMk/>
            <pc:sldMk cId="3898403525" sldId="339"/>
            <ac:spMk id="5" creationId="{11867C1D-0442-4B8E-8A81-2D3EF04310BB}"/>
          </ac:spMkLst>
        </pc:spChg>
        <pc:spChg chg="mod">
          <ac:chgData name="Julien Poirot" userId="894044d4-9fe8-403b-9ed2-00edfc22c05e" providerId="ADAL" clId="{9631330A-3337-4801-9CAA-D102CAC2AFF2}" dt="2022-10-14T13:36:06.464" v="20567" actId="27636"/>
          <ac:spMkLst>
            <pc:docMk/>
            <pc:sldMk cId="3898403525" sldId="339"/>
            <ac:spMk id="7" creationId="{38EA404F-BD86-4BC4-80A7-A30DCBC5D9F1}"/>
          </ac:spMkLst>
        </pc:spChg>
        <pc:picChg chg="del">
          <ac:chgData name="Julien Poirot" userId="894044d4-9fe8-403b-9ed2-00edfc22c05e" providerId="ADAL" clId="{9631330A-3337-4801-9CAA-D102CAC2AFF2}" dt="2022-10-12T14:29:12.388" v="7012" actId="478"/>
          <ac:picMkLst>
            <pc:docMk/>
            <pc:sldMk cId="3898403525" sldId="339"/>
            <ac:picMk id="3" creationId="{D0693BA1-2C05-4AA7-849B-772A67CAB452}"/>
          </ac:picMkLst>
        </pc:picChg>
        <pc:picChg chg="add mod">
          <ac:chgData name="Julien Poirot" userId="894044d4-9fe8-403b-9ed2-00edfc22c05e" providerId="ADAL" clId="{9631330A-3337-4801-9CAA-D102CAC2AFF2}" dt="2022-10-12T14:46:55.717" v="7420"/>
          <ac:picMkLst>
            <pc:docMk/>
            <pc:sldMk cId="3898403525" sldId="339"/>
            <ac:picMk id="9" creationId="{EB219197-75F2-5380-1370-D079E90A35C5}"/>
          </ac:picMkLst>
        </pc:picChg>
        <pc:picChg chg="add mod">
          <ac:chgData name="Julien Poirot" userId="894044d4-9fe8-403b-9ed2-00edfc22c05e" providerId="ADAL" clId="{9631330A-3337-4801-9CAA-D102CAC2AFF2}" dt="2022-10-12T14:46:10.576" v="7414" actId="1076"/>
          <ac:picMkLst>
            <pc:docMk/>
            <pc:sldMk cId="3898403525" sldId="339"/>
            <ac:picMk id="11" creationId="{40BF56DA-80A2-95FB-50C9-7EC7E86122D6}"/>
          </ac:picMkLst>
        </pc:picChg>
        <pc:picChg chg="add mod">
          <ac:chgData name="Julien Poirot" userId="894044d4-9fe8-403b-9ed2-00edfc22c05e" providerId="ADAL" clId="{9631330A-3337-4801-9CAA-D102CAC2AFF2}" dt="2022-10-12T14:48:15.513" v="7444"/>
          <ac:picMkLst>
            <pc:docMk/>
            <pc:sldMk cId="3898403525" sldId="339"/>
            <ac:picMk id="13" creationId="{B34DA637-B01C-1E19-4FC0-E1525766E882}"/>
          </ac:picMkLst>
        </pc:picChg>
      </pc:sldChg>
      <pc:sldChg chg="addSp delSp modSp add mod ord delAnim modAnim">
        <pc:chgData name="Julien Poirot" userId="894044d4-9fe8-403b-9ed2-00edfc22c05e" providerId="ADAL" clId="{9631330A-3337-4801-9CAA-D102CAC2AFF2}" dt="2022-10-14T13:15:03.877" v="20318"/>
        <pc:sldMkLst>
          <pc:docMk/>
          <pc:sldMk cId="1615948890" sldId="340"/>
        </pc:sldMkLst>
        <pc:spChg chg="mod">
          <ac:chgData name="Julien Poirot" userId="894044d4-9fe8-403b-9ed2-00edfc22c05e" providerId="ADAL" clId="{9631330A-3337-4801-9CAA-D102CAC2AFF2}" dt="2022-10-12T14:48:30.596" v="7445" actId="313"/>
          <ac:spMkLst>
            <pc:docMk/>
            <pc:sldMk cId="1615948890" sldId="340"/>
            <ac:spMk id="2" creationId="{4A2A21BF-8424-4327-A307-808DAAFB71AE}"/>
          </ac:spMkLst>
        </pc:spChg>
        <pc:spChg chg="del">
          <ac:chgData name="Julien Poirot" userId="894044d4-9fe8-403b-9ed2-00edfc22c05e" providerId="ADAL" clId="{9631330A-3337-4801-9CAA-D102CAC2AFF2}" dt="2022-10-12T14:29:14.858" v="7014" actId="478"/>
          <ac:spMkLst>
            <pc:docMk/>
            <pc:sldMk cId="1615948890" sldId="340"/>
            <ac:spMk id="4" creationId="{AFEDF519-F753-4478-A7E5-41CB50872742}"/>
          </ac:spMkLst>
        </pc:spChg>
        <pc:spChg chg="del">
          <ac:chgData name="Julien Poirot" userId="894044d4-9fe8-403b-9ed2-00edfc22c05e" providerId="ADAL" clId="{9631330A-3337-4801-9CAA-D102CAC2AFF2}" dt="2022-10-12T14:57:40.300" v="7971" actId="478"/>
          <ac:spMkLst>
            <pc:docMk/>
            <pc:sldMk cId="1615948890" sldId="340"/>
            <ac:spMk id="5" creationId="{11867C1D-0442-4B8E-8A81-2D3EF04310BB}"/>
          </ac:spMkLst>
        </pc:spChg>
        <pc:spChg chg="mod">
          <ac:chgData name="Julien Poirot" userId="894044d4-9fe8-403b-9ed2-00edfc22c05e" providerId="ADAL" clId="{9631330A-3337-4801-9CAA-D102CAC2AFF2}" dt="2022-10-12T14:57:36.331" v="7970" actId="113"/>
          <ac:spMkLst>
            <pc:docMk/>
            <pc:sldMk cId="1615948890" sldId="340"/>
            <ac:spMk id="7" creationId="{38EA404F-BD86-4BC4-80A7-A30DCBC5D9F1}"/>
          </ac:spMkLst>
        </pc:spChg>
        <pc:picChg chg="del">
          <ac:chgData name="Julien Poirot" userId="894044d4-9fe8-403b-9ed2-00edfc22c05e" providerId="ADAL" clId="{9631330A-3337-4801-9CAA-D102CAC2AFF2}" dt="2022-10-12T14:29:13.684" v="7013" actId="478"/>
          <ac:picMkLst>
            <pc:docMk/>
            <pc:sldMk cId="1615948890" sldId="340"/>
            <ac:picMk id="3" creationId="{D0693BA1-2C05-4AA7-849B-772A67CAB452}"/>
          </ac:picMkLst>
        </pc:picChg>
        <pc:picChg chg="add del mod">
          <ac:chgData name="Julien Poirot" userId="894044d4-9fe8-403b-9ed2-00edfc22c05e" providerId="ADAL" clId="{9631330A-3337-4801-9CAA-D102CAC2AFF2}" dt="2022-10-12T14:53:23.272" v="7533" actId="478"/>
          <ac:picMkLst>
            <pc:docMk/>
            <pc:sldMk cId="1615948890" sldId="340"/>
            <ac:picMk id="9" creationId="{12560A11-30EF-3BF4-FAD1-8A041DACD1D3}"/>
          </ac:picMkLst>
        </pc:picChg>
        <pc:picChg chg="add mod">
          <ac:chgData name="Julien Poirot" userId="894044d4-9fe8-403b-9ed2-00edfc22c05e" providerId="ADAL" clId="{9631330A-3337-4801-9CAA-D102CAC2AFF2}" dt="2022-10-12T14:55:33.177" v="7708" actId="1076"/>
          <ac:picMkLst>
            <pc:docMk/>
            <pc:sldMk cId="1615948890" sldId="340"/>
            <ac:picMk id="11" creationId="{FB7F3F97-F9DE-AF3D-E141-226A71631BC4}"/>
          </ac:picMkLst>
        </pc:picChg>
        <pc:picChg chg="add mod">
          <ac:chgData name="Julien Poirot" userId="894044d4-9fe8-403b-9ed2-00edfc22c05e" providerId="ADAL" clId="{9631330A-3337-4801-9CAA-D102CAC2AFF2}" dt="2022-10-12T14:53:28.144" v="7536" actId="1076"/>
          <ac:picMkLst>
            <pc:docMk/>
            <pc:sldMk cId="1615948890" sldId="340"/>
            <ac:picMk id="2050" creationId="{F7F05C38-C0C9-E4F0-CA91-F7107C54070E}"/>
          </ac:picMkLst>
        </pc:picChg>
      </pc:sldChg>
      <pc:sldChg chg="addSp delSp modSp add mod ord modClrScheme modAnim chgLayout">
        <pc:chgData name="Julien Poirot" userId="894044d4-9fe8-403b-9ed2-00edfc22c05e" providerId="ADAL" clId="{9631330A-3337-4801-9CAA-D102CAC2AFF2}" dt="2022-10-14T14:13:04.353" v="20956" actId="14100"/>
        <pc:sldMkLst>
          <pc:docMk/>
          <pc:sldMk cId="3234956057" sldId="341"/>
        </pc:sldMkLst>
        <pc:spChg chg="mod ord">
          <ac:chgData name="Julien Poirot" userId="894044d4-9fe8-403b-9ed2-00edfc22c05e" providerId="ADAL" clId="{9631330A-3337-4801-9CAA-D102CAC2AFF2}" dt="2022-10-14T13:20:07.425" v="20360" actId="700"/>
          <ac:spMkLst>
            <pc:docMk/>
            <pc:sldMk cId="3234956057" sldId="341"/>
            <ac:spMk id="2" creationId="{96669E23-5FCC-4402-8A3C-6977819D6DB5}"/>
          </ac:spMkLst>
        </pc:spChg>
        <pc:spChg chg="mod ord">
          <ac:chgData name="Julien Poirot" userId="894044d4-9fe8-403b-9ed2-00edfc22c05e" providerId="ADAL" clId="{9631330A-3337-4801-9CAA-D102CAC2AFF2}" dt="2022-10-14T13:20:07.425" v="20360" actId="700"/>
          <ac:spMkLst>
            <pc:docMk/>
            <pc:sldMk cId="3234956057" sldId="341"/>
            <ac:spMk id="3" creationId="{B3AC750C-5323-4FBD-B1A2-9CC9F43816B1}"/>
          </ac:spMkLst>
        </pc:spChg>
        <pc:spChg chg="del">
          <ac:chgData name="Julien Poirot" userId="894044d4-9fe8-403b-9ed2-00edfc22c05e" providerId="ADAL" clId="{9631330A-3337-4801-9CAA-D102CAC2AFF2}" dt="2022-10-14T11:57:48.292" v="19322" actId="478"/>
          <ac:spMkLst>
            <pc:docMk/>
            <pc:sldMk cId="3234956057" sldId="341"/>
            <ac:spMk id="4" creationId="{6EB2E0FE-D9BB-440B-A8EB-9E29E4D6683A}"/>
          </ac:spMkLst>
        </pc:spChg>
        <pc:spChg chg="del">
          <ac:chgData name="Julien Poirot" userId="894044d4-9fe8-403b-9ed2-00edfc22c05e" providerId="ADAL" clId="{9631330A-3337-4801-9CAA-D102CAC2AFF2}" dt="2022-10-14T11:57:51.276" v="19323" actId="478"/>
          <ac:spMkLst>
            <pc:docMk/>
            <pc:sldMk cId="3234956057" sldId="341"/>
            <ac:spMk id="5" creationId="{93AE1884-89F5-42D5-8076-EE1C642B4B7B}"/>
          </ac:spMkLst>
        </pc:spChg>
        <pc:spChg chg="mod ord">
          <ac:chgData name="Julien Poirot" userId="894044d4-9fe8-403b-9ed2-00edfc22c05e" providerId="ADAL" clId="{9631330A-3337-4801-9CAA-D102CAC2AFF2}" dt="2022-10-14T13:20:07.425" v="20360" actId="700"/>
          <ac:spMkLst>
            <pc:docMk/>
            <pc:sldMk cId="3234956057" sldId="341"/>
            <ac:spMk id="6" creationId="{85EC9282-B55B-4E0E-8559-CDFBBF64EFDB}"/>
          </ac:spMkLst>
        </pc:spChg>
        <pc:picChg chg="add mod">
          <ac:chgData name="Julien Poirot" userId="894044d4-9fe8-403b-9ed2-00edfc22c05e" providerId="ADAL" clId="{9631330A-3337-4801-9CAA-D102CAC2AFF2}" dt="2022-10-14T14:13:04.353" v="20956" actId="14100"/>
          <ac:picMkLst>
            <pc:docMk/>
            <pc:sldMk cId="3234956057" sldId="341"/>
            <ac:picMk id="8" creationId="{DF7EA79A-9638-75BA-1242-1B9A1E4FDDAB}"/>
          </ac:picMkLst>
        </pc:picChg>
      </pc:sldChg>
      <pc:sldChg chg="addSp delSp modSp add mod modClrScheme modAnim chgLayout">
        <pc:chgData name="Julien Poirot" userId="894044d4-9fe8-403b-9ed2-00edfc22c05e" providerId="ADAL" clId="{9631330A-3337-4801-9CAA-D102CAC2AFF2}" dt="2022-10-24T06:40:23.372" v="20999" actId="20577"/>
        <pc:sldMkLst>
          <pc:docMk/>
          <pc:sldMk cId="1400413249" sldId="342"/>
        </pc:sldMkLst>
        <pc:spChg chg="add mod ord">
          <ac:chgData name="Julien Poirot" userId="894044d4-9fe8-403b-9ed2-00edfc22c05e" providerId="ADAL" clId="{9631330A-3337-4801-9CAA-D102CAC2AFF2}" dt="2022-10-14T13:57:03.928" v="20798" actId="14100"/>
          <ac:spMkLst>
            <pc:docMk/>
            <pc:sldMk cId="1400413249" sldId="342"/>
            <ac:spMk id="2" creationId="{AE96089B-D9A6-A999-531D-3755310A3F61}"/>
          </ac:spMkLst>
        </pc:spChg>
        <pc:spChg chg="del mod ord">
          <ac:chgData name="Julien Poirot" userId="894044d4-9fe8-403b-9ed2-00edfc22c05e" providerId="ADAL" clId="{9631330A-3337-4801-9CAA-D102CAC2AFF2}" dt="2022-10-12T13:23:45.506" v="4980" actId="478"/>
          <ac:spMkLst>
            <pc:docMk/>
            <pc:sldMk cId="1400413249" sldId="342"/>
            <ac:spMk id="4" creationId="{BFC6860D-E7A6-40A1-8F33-E0CA8C0F8F9B}"/>
          </ac:spMkLst>
        </pc:spChg>
        <pc:spChg chg="mod ord">
          <ac:chgData name="Julien Poirot" userId="894044d4-9fe8-403b-9ed2-00edfc22c05e" providerId="ADAL" clId="{9631330A-3337-4801-9CAA-D102CAC2AFF2}" dt="2022-10-14T13:19:47.617" v="20355" actId="700"/>
          <ac:spMkLst>
            <pc:docMk/>
            <pc:sldMk cId="1400413249" sldId="342"/>
            <ac:spMk id="6" creationId="{DC979106-49EE-4301-93A3-C31D9126D487}"/>
          </ac:spMkLst>
        </pc:spChg>
        <pc:spChg chg="mod ord">
          <ac:chgData name="Julien Poirot" userId="894044d4-9fe8-403b-9ed2-00edfc22c05e" providerId="ADAL" clId="{9631330A-3337-4801-9CAA-D102CAC2AFF2}" dt="2022-10-24T06:40:23.372" v="20999" actId="20577"/>
          <ac:spMkLst>
            <pc:docMk/>
            <pc:sldMk cId="1400413249" sldId="342"/>
            <ac:spMk id="7" creationId="{B3DE6F61-35E6-4BCE-83A4-178CB0EC4E8B}"/>
          </ac:spMkLst>
        </pc:spChg>
        <pc:picChg chg="add mod">
          <ac:chgData name="Julien Poirot" userId="894044d4-9fe8-403b-9ed2-00edfc22c05e" providerId="ADAL" clId="{9631330A-3337-4801-9CAA-D102CAC2AFF2}" dt="2022-10-12T11:48:32.122" v="2525" actId="1076"/>
          <ac:picMkLst>
            <pc:docMk/>
            <pc:sldMk cId="1400413249" sldId="342"/>
            <ac:picMk id="5" creationId="{EF8C4220-30EB-DC69-F6A6-C18D6DC6B020}"/>
          </ac:picMkLst>
        </pc:picChg>
        <pc:picChg chg="add mod">
          <ac:chgData name="Julien Poirot" userId="894044d4-9fe8-403b-9ed2-00edfc22c05e" providerId="ADAL" clId="{9631330A-3337-4801-9CAA-D102CAC2AFF2}" dt="2022-10-12T11:48:36.877" v="2528" actId="14100"/>
          <ac:picMkLst>
            <pc:docMk/>
            <pc:sldMk cId="1400413249" sldId="342"/>
            <ac:picMk id="9" creationId="{F25F3AAD-8D72-8C75-9F6D-6E70B2A4050E}"/>
          </ac:picMkLst>
        </pc:picChg>
        <pc:picChg chg="add mod">
          <ac:chgData name="Julien Poirot" userId="894044d4-9fe8-403b-9ed2-00edfc22c05e" providerId="ADAL" clId="{9631330A-3337-4801-9CAA-D102CAC2AFF2}" dt="2022-10-13T14:19:52.793" v="11346" actId="14100"/>
          <ac:picMkLst>
            <pc:docMk/>
            <pc:sldMk cId="1400413249" sldId="342"/>
            <ac:picMk id="11" creationId="{ADA76631-A5A0-5E83-60DF-45617ADF1C75}"/>
          </ac:picMkLst>
        </pc:picChg>
      </pc:sldChg>
      <pc:sldChg chg="addSp delSp modSp add mod ord modClrScheme modAnim chgLayout">
        <pc:chgData name="Julien Poirot" userId="894044d4-9fe8-403b-9ed2-00edfc22c05e" providerId="ADAL" clId="{9631330A-3337-4801-9CAA-D102CAC2AFF2}" dt="2022-10-14T14:02:16.120" v="20856"/>
        <pc:sldMkLst>
          <pc:docMk/>
          <pc:sldMk cId="2632508384" sldId="343"/>
        </pc:sldMkLst>
        <pc:spChg chg="mod ord">
          <ac:chgData name="Julien Poirot" userId="894044d4-9fe8-403b-9ed2-00edfc22c05e" providerId="ADAL" clId="{9631330A-3337-4801-9CAA-D102CAC2AFF2}" dt="2022-10-14T14:01:24.036" v="20825" actId="27636"/>
          <ac:spMkLst>
            <pc:docMk/>
            <pc:sldMk cId="2632508384" sldId="343"/>
            <ac:spMk id="2" creationId="{AE96089B-D9A6-A999-531D-3755310A3F61}"/>
          </ac:spMkLst>
        </pc:spChg>
        <pc:spChg chg="del">
          <ac:chgData name="Julien Poirot" userId="894044d4-9fe8-403b-9ed2-00edfc22c05e" providerId="ADAL" clId="{9631330A-3337-4801-9CAA-D102CAC2AFF2}" dt="2022-10-12T13:23:42.003" v="4979" actId="478"/>
          <ac:spMkLst>
            <pc:docMk/>
            <pc:sldMk cId="2632508384" sldId="343"/>
            <ac:spMk id="4" creationId="{BFC6860D-E7A6-40A1-8F33-E0CA8C0F8F9B}"/>
          </ac:spMkLst>
        </pc:spChg>
        <pc:spChg chg="mod ord">
          <ac:chgData name="Julien Poirot" userId="894044d4-9fe8-403b-9ed2-00edfc22c05e" providerId="ADAL" clId="{9631330A-3337-4801-9CAA-D102CAC2AFF2}" dt="2022-10-14T13:19:47.617" v="20355" actId="700"/>
          <ac:spMkLst>
            <pc:docMk/>
            <pc:sldMk cId="2632508384" sldId="343"/>
            <ac:spMk id="6" creationId="{DC979106-49EE-4301-93A3-C31D9126D487}"/>
          </ac:spMkLst>
        </pc:spChg>
        <pc:spChg chg="mod ord">
          <ac:chgData name="Julien Poirot" userId="894044d4-9fe8-403b-9ed2-00edfc22c05e" providerId="ADAL" clId="{9631330A-3337-4801-9CAA-D102CAC2AFF2}" dt="2022-10-14T13:19:47.617" v="20355" actId="700"/>
          <ac:spMkLst>
            <pc:docMk/>
            <pc:sldMk cId="2632508384" sldId="343"/>
            <ac:spMk id="7" creationId="{B3DE6F61-35E6-4BCE-83A4-178CB0EC4E8B}"/>
          </ac:spMkLst>
        </pc:spChg>
        <pc:spChg chg="add del">
          <ac:chgData name="Julien Poirot" userId="894044d4-9fe8-403b-9ed2-00edfc22c05e" providerId="ADAL" clId="{9631330A-3337-4801-9CAA-D102CAC2AFF2}" dt="2022-10-12T13:40:03.217" v="5190" actId="478"/>
          <ac:spMkLst>
            <pc:docMk/>
            <pc:sldMk cId="2632508384" sldId="343"/>
            <ac:spMk id="8" creationId="{CACCD6EF-7373-6125-CB21-CFEE32FA80F6}"/>
          </ac:spMkLst>
        </pc:spChg>
        <pc:picChg chg="add mod">
          <ac:chgData name="Julien Poirot" userId="894044d4-9fe8-403b-9ed2-00edfc22c05e" providerId="ADAL" clId="{9631330A-3337-4801-9CAA-D102CAC2AFF2}" dt="2022-10-14T14:01:51.662" v="20852" actId="1037"/>
          <ac:picMkLst>
            <pc:docMk/>
            <pc:sldMk cId="2632508384" sldId="343"/>
            <ac:picMk id="3" creationId="{E104DB0A-CD7F-FBE8-D710-7C49B81F4AEE}"/>
          </ac:picMkLst>
        </pc:picChg>
        <pc:picChg chg="del">
          <ac:chgData name="Julien Poirot" userId="894044d4-9fe8-403b-9ed2-00edfc22c05e" providerId="ADAL" clId="{9631330A-3337-4801-9CAA-D102CAC2AFF2}" dt="2022-10-12T11:51:03.674" v="2757" actId="478"/>
          <ac:picMkLst>
            <pc:docMk/>
            <pc:sldMk cId="2632508384" sldId="343"/>
            <ac:picMk id="5" creationId="{EF8C4220-30EB-DC69-F6A6-C18D6DC6B020}"/>
          </ac:picMkLst>
        </pc:picChg>
        <pc:picChg chg="del">
          <ac:chgData name="Julien Poirot" userId="894044d4-9fe8-403b-9ed2-00edfc22c05e" providerId="ADAL" clId="{9631330A-3337-4801-9CAA-D102CAC2AFF2}" dt="2022-10-12T11:51:03.116" v="2756" actId="478"/>
          <ac:picMkLst>
            <pc:docMk/>
            <pc:sldMk cId="2632508384" sldId="343"/>
            <ac:picMk id="9" creationId="{F25F3AAD-8D72-8C75-9F6D-6E70B2A4050E}"/>
          </ac:picMkLst>
        </pc:picChg>
        <pc:picChg chg="add del mod">
          <ac:chgData name="Julien Poirot" userId="894044d4-9fe8-403b-9ed2-00edfc22c05e" providerId="ADAL" clId="{9631330A-3337-4801-9CAA-D102CAC2AFF2}" dt="2022-10-12T13:39:59.417" v="5186" actId="478"/>
          <ac:picMkLst>
            <pc:docMk/>
            <pc:sldMk cId="2632508384" sldId="343"/>
            <ac:picMk id="10" creationId="{909F1214-3856-8256-2BC5-A976442C1D43}"/>
          </ac:picMkLst>
        </pc:picChg>
        <pc:picChg chg="del">
          <ac:chgData name="Julien Poirot" userId="894044d4-9fe8-403b-9ed2-00edfc22c05e" providerId="ADAL" clId="{9631330A-3337-4801-9CAA-D102CAC2AFF2}" dt="2022-10-12T11:51:04.066" v="2758" actId="478"/>
          <ac:picMkLst>
            <pc:docMk/>
            <pc:sldMk cId="2632508384" sldId="343"/>
            <ac:picMk id="11" creationId="{ADA76631-A5A0-5E83-60DF-45617ADF1C75}"/>
          </ac:picMkLst>
        </pc:picChg>
        <pc:picChg chg="add mod">
          <ac:chgData name="Julien Poirot" userId="894044d4-9fe8-403b-9ed2-00edfc22c05e" providerId="ADAL" clId="{9631330A-3337-4801-9CAA-D102CAC2AFF2}" dt="2022-10-14T14:01:27.356" v="20826" actId="1076"/>
          <ac:picMkLst>
            <pc:docMk/>
            <pc:sldMk cId="2632508384" sldId="343"/>
            <ac:picMk id="11" creationId="{BBECF252-0594-DE6D-D1C7-D3A9B93EA09F}"/>
          </ac:picMkLst>
        </pc:picChg>
        <pc:picChg chg="add del mod">
          <ac:chgData name="Julien Poirot" userId="894044d4-9fe8-403b-9ed2-00edfc22c05e" providerId="ADAL" clId="{9631330A-3337-4801-9CAA-D102CAC2AFF2}" dt="2022-10-12T13:39:59.936" v="5187" actId="478"/>
          <ac:picMkLst>
            <pc:docMk/>
            <pc:sldMk cId="2632508384" sldId="343"/>
            <ac:picMk id="13" creationId="{89579932-2CBE-6ED2-2256-36253C92EE2E}"/>
          </ac:picMkLst>
        </pc:picChg>
        <pc:picChg chg="add del mod">
          <ac:chgData name="Julien Poirot" userId="894044d4-9fe8-403b-9ed2-00edfc22c05e" providerId="ADAL" clId="{9631330A-3337-4801-9CAA-D102CAC2AFF2}" dt="2022-10-12T13:40:00.360" v="5188" actId="478"/>
          <ac:picMkLst>
            <pc:docMk/>
            <pc:sldMk cId="2632508384" sldId="343"/>
            <ac:picMk id="15" creationId="{3644F6A1-307B-BD17-0927-A8D4DAC4C700}"/>
          </ac:picMkLst>
        </pc:picChg>
      </pc:sldChg>
      <pc:sldChg chg="addSp delSp modSp add mod modClrScheme modAnim chgLayout">
        <pc:chgData name="Julien Poirot" userId="894044d4-9fe8-403b-9ed2-00edfc22c05e" providerId="ADAL" clId="{9631330A-3337-4801-9CAA-D102CAC2AFF2}" dt="2022-10-14T14:03:29.906" v="20867"/>
        <pc:sldMkLst>
          <pc:docMk/>
          <pc:sldMk cId="1119237950" sldId="344"/>
        </pc:sldMkLst>
        <pc:spChg chg="mod ord">
          <ac:chgData name="Julien Poirot" userId="894044d4-9fe8-403b-9ed2-00edfc22c05e" providerId="ADAL" clId="{9631330A-3337-4801-9CAA-D102CAC2AFF2}" dt="2022-10-14T14:02:36.692" v="20861" actId="20577"/>
          <ac:spMkLst>
            <pc:docMk/>
            <pc:sldMk cId="1119237950" sldId="344"/>
            <ac:spMk id="2" creationId="{AE96089B-D9A6-A999-531D-3755310A3F61}"/>
          </ac:spMkLst>
        </pc:spChg>
        <pc:spChg chg="del">
          <ac:chgData name="Julien Poirot" userId="894044d4-9fe8-403b-9ed2-00edfc22c05e" providerId="ADAL" clId="{9631330A-3337-4801-9CAA-D102CAC2AFF2}" dt="2022-10-12T13:23:39.217" v="4978" actId="478"/>
          <ac:spMkLst>
            <pc:docMk/>
            <pc:sldMk cId="1119237950" sldId="344"/>
            <ac:spMk id="4" creationId="{BFC6860D-E7A6-40A1-8F33-E0CA8C0F8F9B}"/>
          </ac:spMkLst>
        </pc:spChg>
        <pc:spChg chg="mod ord">
          <ac:chgData name="Julien Poirot" userId="894044d4-9fe8-403b-9ed2-00edfc22c05e" providerId="ADAL" clId="{9631330A-3337-4801-9CAA-D102CAC2AFF2}" dt="2022-10-14T13:19:47.617" v="20355" actId="700"/>
          <ac:spMkLst>
            <pc:docMk/>
            <pc:sldMk cId="1119237950" sldId="344"/>
            <ac:spMk id="6" creationId="{DC979106-49EE-4301-93A3-C31D9126D487}"/>
          </ac:spMkLst>
        </pc:spChg>
        <pc:spChg chg="mod ord">
          <ac:chgData name="Julien Poirot" userId="894044d4-9fe8-403b-9ed2-00edfc22c05e" providerId="ADAL" clId="{9631330A-3337-4801-9CAA-D102CAC2AFF2}" dt="2022-10-14T13:19:47.617" v="20355" actId="700"/>
          <ac:spMkLst>
            <pc:docMk/>
            <pc:sldMk cId="1119237950" sldId="344"/>
            <ac:spMk id="7" creationId="{B3DE6F61-35E6-4BCE-83A4-178CB0EC4E8B}"/>
          </ac:spMkLst>
        </pc:spChg>
        <pc:spChg chg="add mod">
          <ac:chgData name="Julien Poirot" userId="894044d4-9fe8-403b-9ed2-00edfc22c05e" providerId="ADAL" clId="{9631330A-3337-4801-9CAA-D102CAC2AFF2}" dt="2022-10-12T12:15:07.470" v="4434" actId="1076"/>
          <ac:spMkLst>
            <pc:docMk/>
            <pc:sldMk cId="1119237950" sldId="344"/>
            <ac:spMk id="8" creationId="{7A63DD9A-755F-E0EC-C330-AF1D5C1853A6}"/>
          </ac:spMkLst>
        </pc:spChg>
        <pc:graphicFrameChg chg="add mod">
          <ac:chgData name="Julien Poirot" userId="894044d4-9fe8-403b-9ed2-00edfc22c05e" providerId="ADAL" clId="{9631330A-3337-4801-9CAA-D102CAC2AFF2}" dt="2022-10-12T12:15:19.260" v="4438" actId="1076"/>
          <ac:graphicFrameMkLst>
            <pc:docMk/>
            <pc:sldMk cId="1119237950" sldId="344"/>
            <ac:graphicFrameMk id="9" creationId="{AADC4E53-839D-12C8-C3B3-967587261DA9}"/>
          </ac:graphicFrameMkLst>
        </pc:graphicFrameChg>
        <pc:picChg chg="del">
          <ac:chgData name="Julien Poirot" userId="894044d4-9fe8-403b-9ed2-00edfc22c05e" providerId="ADAL" clId="{9631330A-3337-4801-9CAA-D102CAC2AFF2}" dt="2022-10-12T13:22:22.427" v="4943" actId="21"/>
          <ac:picMkLst>
            <pc:docMk/>
            <pc:sldMk cId="1119237950" sldId="344"/>
            <ac:picMk id="3" creationId="{E104DB0A-CD7F-FBE8-D710-7C49B81F4AEE}"/>
          </ac:picMkLst>
        </pc:picChg>
        <pc:picChg chg="add mod">
          <ac:chgData name="Julien Poirot" userId="894044d4-9fe8-403b-9ed2-00edfc22c05e" providerId="ADAL" clId="{9631330A-3337-4801-9CAA-D102CAC2AFF2}" dt="2022-10-12T12:14:58.005" v="4428" actId="14100"/>
          <ac:picMkLst>
            <pc:docMk/>
            <pc:sldMk cId="1119237950" sldId="344"/>
            <ac:picMk id="5" creationId="{7DC356AB-8395-A16B-83E9-57604B953143}"/>
          </ac:picMkLst>
        </pc:picChg>
        <pc:picChg chg="del">
          <ac:chgData name="Julien Poirot" userId="894044d4-9fe8-403b-9ed2-00edfc22c05e" providerId="ADAL" clId="{9631330A-3337-4801-9CAA-D102CAC2AFF2}" dt="2022-10-12T12:08:32.238" v="3977" actId="478"/>
          <ac:picMkLst>
            <pc:docMk/>
            <pc:sldMk cId="1119237950" sldId="344"/>
            <ac:picMk id="10" creationId="{909F1214-3856-8256-2BC5-A976442C1D43}"/>
          </ac:picMkLst>
        </pc:picChg>
        <pc:picChg chg="add mod">
          <ac:chgData name="Julien Poirot" userId="894044d4-9fe8-403b-9ed2-00edfc22c05e" providerId="ADAL" clId="{9631330A-3337-4801-9CAA-D102CAC2AFF2}" dt="2022-10-14T14:02:32.256" v="20859" actId="1076"/>
          <ac:picMkLst>
            <pc:docMk/>
            <pc:sldMk cId="1119237950" sldId="344"/>
            <ac:picMk id="11" creationId="{BC30AC13-7A11-2417-752B-752AF6FB2B8C}"/>
          </ac:picMkLst>
        </pc:picChg>
        <pc:picChg chg="del">
          <ac:chgData name="Julien Poirot" userId="894044d4-9fe8-403b-9ed2-00edfc22c05e" providerId="ADAL" clId="{9631330A-3337-4801-9CAA-D102CAC2AFF2}" dt="2022-10-12T12:08:32.951" v="3978" actId="478"/>
          <ac:picMkLst>
            <pc:docMk/>
            <pc:sldMk cId="1119237950" sldId="344"/>
            <ac:picMk id="13" creationId="{89579932-2CBE-6ED2-2256-36253C92EE2E}"/>
          </ac:picMkLst>
        </pc:picChg>
        <pc:picChg chg="del">
          <ac:chgData name="Julien Poirot" userId="894044d4-9fe8-403b-9ed2-00edfc22c05e" providerId="ADAL" clId="{9631330A-3337-4801-9CAA-D102CAC2AFF2}" dt="2022-10-12T12:08:33.430" v="3979" actId="478"/>
          <ac:picMkLst>
            <pc:docMk/>
            <pc:sldMk cId="1119237950" sldId="344"/>
            <ac:picMk id="15" creationId="{3644F6A1-307B-BD17-0927-A8D4DAC4C700}"/>
          </ac:picMkLst>
        </pc:picChg>
      </pc:sldChg>
      <pc:sldChg chg="modSp add mod modClrScheme modAnim chgLayout">
        <pc:chgData name="Julien Poirot" userId="894044d4-9fe8-403b-9ed2-00edfc22c05e" providerId="ADAL" clId="{9631330A-3337-4801-9CAA-D102CAC2AFF2}" dt="2022-10-17T09:33:10.122" v="20987" actId="20577"/>
        <pc:sldMkLst>
          <pc:docMk/>
          <pc:sldMk cId="475665170" sldId="345"/>
        </pc:sldMkLst>
        <pc:spChg chg="mod ord">
          <ac:chgData name="Julien Poirot" userId="894044d4-9fe8-403b-9ed2-00edfc22c05e" providerId="ADAL" clId="{9631330A-3337-4801-9CAA-D102CAC2AFF2}" dt="2022-10-17T09:33:10.122" v="20987" actId="20577"/>
          <ac:spMkLst>
            <pc:docMk/>
            <pc:sldMk cId="475665170" sldId="345"/>
            <ac:spMk id="2" creationId="{AE96089B-D9A6-A999-531D-3755310A3F61}"/>
          </ac:spMkLst>
        </pc:spChg>
        <pc:spChg chg="mod ord">
          <ac:chgData name="Julien Poirot" userId="894044d4-9fe8-403b-9ed2-00edfc22c05e" providerId="ADAL" clId="{9631330A-3337-4801-9CAA-D102CAC2AFF2}" dt="2022-10-14T13:19:47.617" v="20355" actId="700"/>
          <ac:spMkLst>
            <pc:docMk/>
            <pc:sldMk cId="475665170" sldId="345"/>
            <ac:spMk id="6" creationId="{DC979106-49EE-4301-93A3-C31D9126D487}"/>
          </ac:spMkLst>
        </pc:spChg>
        <pc:spChg chg="mod ord">
          <ac:chgData name="Julien Poirot" userId="894044d4-9fe8-403b-9ed2-00edfc22c05e" providerId="ADAL" clId="{9631330A-3337-4801-9CAA-D102CAC2AFF2}" dt="2022-10-14T13:19:47.617" v="20355" actId="700"/>
          <ac:spMkLst>
            <pc:docMk/>
            <pc:sldMk cId="475665170" sldId="345"/>
            <ac:spMk id="7" creationId="{B3DE6F61-35E6-4BCE-83A4-178CB0EC4E8B}"/>
          </ac:spMkLst>
        </pc:spChg>
        <pc:picChg chg="mod">
          <ac:chgData name="Julien Poirot" userId="894044d4-9fe8-403b-9ed2-00edfc22c05e" providerId="ADAL" clId="{9631330A-3337-4801-9CAA-D102CAC2AFF2}" dt="2022-10-14T14:01:34.101" v="20840" actId="1037"/>
          <ac:picMkLst>
            <pc:docMk/>
            <pc:sldMk cId="475665170" sldId="345"/>
            <ac:picMk id="3" creationId="{E104DB0A-CD7F-FBE8-D710-7C49B81F4AEE}"/>
          </ac:picMkLst>
        </pc:picChg>
        <pc:picChg chg="mod">
          <ac:chgData name="Julien Poirot" userId="894044d4-9fe8-403b-9ed2-00edfc22c05e" providerId="ADAL" clId="{9631330A-3337-4801-9CAA-D102CAC2AFF2}" dt="2022-10-12T13:42:43.571" v="5702" actId="1076"/>
          <ac:picMkLst>
            <pc:docMk/>
            <pc:sldMk cId="475665170" sldId="345"/>
            <ac:picMk id="10" creationId="{909F1214-3856-8256-2BC5-A976442C1D43}"/>
          </ac:picMkLst>
        </pc:picChg>
        <pc:picChg chg="mod">
          <ac:chgData name="Julien Poirot" userId="894044d4-9fe8-403b-9ed2-00edfc22c05e" providerId="ADAL" clId="{9631330A-3337-4801-9CAA-D102CAC2AFF2}" dt="2022-10-12T13:42:40.894" v="5701" actId="1076"/>
          <ac:picMkLst>
            <pc:docMk/>
            <pc:sldMk cId="475665170" sldId="345"/>
            <ac:picMk id="13" creationId="{89579932-2CBE-6ED2-2256-36253C92EE2E}"/>
          </ac:picMkLst>
        </pc:picChg>
        <pc:picChg chg="mod">
          <ac:chgData name="Julien Poirot" userId="894044d4-9fe8-403b-9ed2-00edfc22c05e" providerId="ADAL" clId="{9631330A-3337-4801-9CAA-D102CAC2AFF2}" dt="2022-10-12T13:42:39.906" v="5700" actId="1076"/>
          <ac:picMkLst>
            <pc:docMk/>
            <pc:sldMk cId="475665170" sldId="345"/>
            <ac:picMk id="15" creationId="{3644F6A1-307B-BD17-0927-A8D4DAC4C700}"/>
          </ac:picMkLst>
        </pc:picChg>
      </pc:sldChg>
      <pc:sldChg chg="addSp delSp modSp add mod ord modClrScheme modAnim chgLayout">
        <pc:chgData name="Julien Poirot" userId="894044d4-9fe8-403b-9ed2-00edfc22c05e" providerId="ADAL" clId="{9631330A-3337-4801-9CAA-D102CAC2AFF2}" dt="2022-10-14T14:11:43.780" v="20949"/>
        <pc:sldMkLst>
          <pc:docMk/>
          <pc:sldMk cId="4195574015" sldId="346"/>
        </pc:sldMkLst>
        <pc:spChg chg="mod ord">
          <ac:chgData name="Julien Poirot" userId="894044d4-9fe8-403b-9ed2-00edfc22c05e" providerId="ADAL" clId="{9631330A-3337-4801-9CAA-D102CAC2AFF2}" dt="2022-10-14T13:20:07.425" v="20360" actId="700"/>
          <ac:spMkLst>
            <pc:docMk/>
            <pc:sldMk cId="4195574015" sldId="346"/>
            <ac:spMk id="2" creationId="{96669E23-5FCC-4402-8A3C-6977819D6DB5}"/>
          </ac:spMkLst>
        </pc:spChg>
        <pc:spChg chg="mod ord">
          <ac:chgData name="Julien Poirot" userId="894044d4-9fe8-403b-9ed2-00edfc22c05e" providerId="ADAL" clId="{9631330A-3337-4801-9CAA-D102CAC2AFF2}" dt="2022-10-14T13:20:07.425" v="20360" actId="700"/>
          <ac:spMkLst>
            <pc:docMk/>
            <pc:sldMk cId="4195574015" sldId="346"/>
            <ac:spMk id="3" creationId="{B3AC750C-5323-4FBD-B1A2-9CC9F43816B1}"/>
          </ac:spMkLst>
        </pc:spChg>
        <pc:spChg chg="mod ord">
          <ac:chgData name="Julien Poirot" userId="894044d4-9fe8-403b-9ed2-00edfc22c05e" providerId="ADAL" clId="{9631330A-3337-4801-9CAA-D102CAC2AFF2}" dt="2022-10-14T13:20:07.425" v="20360" actId="700"/>
          <ac:spMkLst>
            <pc:docMk/>
            <pc:sldMk cId="4195574015" sldId="346"/>
            <ac:spMk id="6" creationId="{85EC9282-B55B-4E0E-8559-CDFBBF64EFDB}"/>
          </ac:spMkLst>
        </pc:spChg>
        <pc:spChg chg="add mod">
          <ac:chgData name="Julien Poirot" userId="894044d4-9fe8-403b-9ed2-00edfc22c05e" providerId="ADAL" clId="{9631330A-3337-4801-9CAA-D102CAC2AFF2}" dt="2022-10-14T14:10:32.816" v="20934" actId="164"/>
          <ac:spMkLst>
            <pc:docMk/>
            <pc:sldMk cId="4195574015" sldId="346"/>
            <ac:spMk id="17" creationId="{F419B0D9-2382-ECC4-D560-14D85F24478B}"/>
          </ac:spMkLst>
        </pc:spChg>
        <pc:spChg chg="add mod">
          <ac:chgData name="Julien Poirot" userId="894044d4-9fe8-403b-9ed2-00edfc22c05e" providerId="ADAL" clId="{9631330A-3337-4801-9CAA-D102CAC2AFF2}" dt="2022-10-14T14:10:36.521" v="20935" actId="164"/>
          <ac:spMkLst>
            <pc:docMk/>
            <pc:sldMk cId="4195574015" sldId="346"/>
            <ac:spMk id="18" creationId="{A85DC326-C3A7-CF6A-13C6-62280AF8C9B8}"/>
          </ac:spMkLst>
        </pc:spChg>
        <pc:spChg chg="add mod">
          <ac:chgData name="Julien Poirot" userId="894044d4-9fe8-403b-9ed2-00edfc22c05e" providerId="ADAL" clId="{9631330A-3337-4801-9CAA-D102CAC2AFF2}" dt="2022-10-14T14:10:40.540" v="20936" actId="164"/>
          <ac:spMkLst>
            <pc:docMk/>
            <pc:sldMk cId="4195574015" sldId="346"/>
            <ac:spMk id="19" creationId="{C03C107F-392D-19AB-BA55-386D38BC8ED4}"/>
          </ac:spMkLst>
        </pc:spChg>
        <pc:grpChg chg="add mod">
          <ac:chgData name="Julien Poirot" userId="894044d4-9fe8-403b-9ed2-00edfc22c05e" providerId="ADAL" clId="{9631330A-3337-4801-9CAA-D102CAC2AFF2}" dt="2022-10-14T14:10:32.816" v="20934" actId="164"/>
          <ac:grpSpMkLst>
            <pc:docMk/>
            <pc:sldMk cId="4195574015" sldId="346"/>
            <ac:grpSpMk id="4" creationId="{E140B517-0C25-CA25-6686-47FEC203F4D2}"/>
          </ac:grpSpMkLst>
        </pc:grpChg>
        <pc:grpChg chg="add mod">
          <ac:chgData name="Julien Poirot" userId="894044d4-9fe8-403b-9ed2-00edfc22c05e" providerId="ADAL" clId="{9631330A-3337-4801-9CAA-D102CAC2AFF2}" dt="2022-10-14T14:10:36.521" v="20935" actId="164"/>
          <ac:grpSpMkLst>
            <pc:docMk/>
            <pc:sldMk cId="4195574015" sldId="346"/>
            <ac:grpSpMk id="7" creationId="{4F1162AF-77D4-1C63-0BA5-4AA2321DA0FF}"/>
          </ac:grpSpMkLst>
        </pc:grpChg>
        <pc:grpChg chg="add mod">
          <ac:chgData name="Julien Poirot" userId="894044d4-9fe8-403b-9ed2-00edfc22c05e" providerId="ADAL" clId="{9631330A-3337-4801-9CAA-D102CAC2AFF2}" dt="2022-10-14T14:10:40.540" v="20936" actId="164"/>
          <ac:grpSpMkLst>
            <pc:docMk/>
            <pc:sldMk cId="4195574015" sldId="346"/>
            <ac:grpSpMk id="8" creationId="{F375BD16-669B-7E24-6BEF-47A34252FAE0}"/>
          </ac:grpSpMkLst>
        </pc:grpChg>
        <pc:picChg chg="add mod">
          <ac:chgData name="Julien Poirot" userId="894044d4-9fe8-403b-9ed2-00edfc22c05e" providerId="ADAL" clId="{9631330A-3337-4801-9CAA-D102CAC2AFF2}" dt="2022-10-14T14:10:18.331" v="20933" actId="1076"/>
          <ac:picMkLst>
            <pc:docMk/>
            <pc:sldMk cId="4195574015" sldId="346"/>
            <ac:picMk id="5" creationId="{08A583DB-9796-CF8D-D78E-B1122B4D4FBD}"/>
          </ac:picMkLst>
        </pc:picChg>
        <pc:picChg chg="del">
          <ac:chgData name="Julien Poirot" userId="894044d4-9fe8-403b-9ed2-00edfc22c05e" providerId="ADAL" clId="{9631330A-3337-4801-9CAA-D102CAC2AFF2}" dt="2022-10-13T11:13:33.993" v="10332" actId="478"/>
          <ac:picMkLst>
            <pc:docMk/>
            <pc:sldMk cId="4195574015" sldId="346"/>
            <ac:picMk id="8" creationId="{0FCD4FEF-8827-F0BA-A059-A864857F7B88}"/>
          </ac:picMkLst>
        </pc:picChg>
        <pc:picChg chg="add mod">
          <ac:chgData name="Julien Poirot" userId="894044d4-9fe8-403b-9ed2-00edfc22c05e" providerId="ADAL" clId="{9631330A-3337-4801-9CAA-D102CAC2AFF2}" dt="2022-10-14T14:10:32.816" v="20934" actId="164"/>
          <ac:picMkLst>
            <pc:docMk/>
            <pc:sldMk cId="4195574015" sldId="346"/>
            <ac:picMk id="9" creationId="{408E780E-5FC3-D653-C18C-F4DD7EA75D09}"/>
          </ac:picMkLst>
        </pc:picChg>
        <pc:picChg chg="del">
          <ac:chgData name="Julien Poirot" userId="894044d4-9fe8-403b-9ed2-00edfc22c05e" providerId="ADAL" clId="{9631330A-3337-4801-9CAA-D102CAC2AFF2}" dt="2022-10-13T11:13:33.555" v="10331" actId="478"/>
          <ac:picMkLst>
            <pc:docMk/>
            <pc:sldMk cId="4195574015" sldId="346"/>
            <ac:picMk id="10" creationId="{C0E5C451-6DF6-4080-F50C-CEC7F1BF381C}"/>
          </ac:picMkLst>
        </pc:picChg>
        <pc:picChg chg="add mod">
          <ac:chgData name="Julien Poirot" userId="894044d4-9fe8-403b-9ed2-00edfc22c05e" providerId="ADAL" clId="{9631330A-3337-4801-9CAA-D102CAC2AFF2}" dt="2022-10-14T14:10:36.521" v="20935" actId="164"/>
          <ac:picMkLst>
            <pc:docMk/>
            <pc:sldMk cId="4195574015" sldId="346"/>
            <ac:picMk id="12" creationId="{79B50C5A-3E40-9865-C2D8-9B967F65FC41}"/>
          </ac:picMkLst>
        </pc:picChg>
        <pc:picChg chg="del">
          <ac:chgData name="Julien Poirot" userId="894044d4-9fe8-403b-9ed2-00edfc22c05e" providerId="ADAL" clId="{9631330A-3337-4801-9CAA-D102CAC2AFF2}" dt="2022-10-13T11:13:33.042" v="10330" actId="478"/>
          <ac:picMkLst>
            <pc:docMk/>
            <pc:sldMk cId="4195574015" sldId="346"/>
            <ac:picMk id="14" creationId="{2D783B12-6597-2B53-5854-336CE77FBE3E}"/>
          </ac:picMkLst>
        </pc:picChg>
        <pc:picChg chg="add mod">
          <ac:chgData name="Julien Poirot" userId="894044d4-9fe8-403b-9ed2-00edfc22c05e" providerId="ADAL" clId="{9631330A-3337-4801-9CAA-D102CAC2AFF2}" dt="2022-10-14T14:10:40.540" v="20936" actId="164"/>
          <ac:picMkLst>
            <pc:docMk/>
            <pc:sldMk cId="4195574015" sldId="346"/>
            <ac:picMk id="15" creationId="{0EE2C8CC-5ECE-7363-7DF3-BC63B18B29C9}"/>
          </ac:picMkLst>
        </pc:picChg>
      </pc:sldChg>
      <pc:sldChg chg="addSp delSp modSp add mod ord modAnim">
        <pc:chgData name="Julien Poirot" userId="894044d4-9fe8-403b-9ed2-00edfc22c05e" providerId="ADAL" clId="{9631330A-3337-4801-9CAA-D102CAC2AFF2}" dt="2022-10-14T13:25:06.377" v="20396"/>
        <pc:sldMkLst>
          <pc:docMk/>
          <pc:sldMk cId="3433857158" sldId="347"/>
        </pc:sldMkLst>
        <pc:spChg chg="mod">
          <ac:chgData name="Julien Poirot" userId="894044d4-9fe8-403b-9ed2-00edfc22c05e" providerId="ADAL" clId="{9631330A-3337-4801-9CAA-D102CAC2AFF2}" dt="2022-10-13T14:30:45.404" v="11389" actId="20577"/>
          <ac:spMkLst>
            <pc:docMk/>
            <pc:sldMk cId="3433857158" sldId="347"/>
            <ac:spMk id="2" creationId="{C3D502DD-EC35-4BAC-B785-97A584B3B4D6}"/>
          </ac:spMkLst>
        </pc:spChg>
        <pc:spChg chg="mod">
          <ac:chgData name="Julien Poirot" userId="894044d4-9fe8-403b-9ed2-00edfc22c05e" providerId="ADAL" clId="{9631330A-3337-4801-9CAA-D102CAC2AFF2}" dt="2022-10-14T13:24:38.072" v="20392" actId="20577"/>
          <ac:spMkLst>
            <pc:docMk/>
            <pc:sldMk cId="3433857158" sldId="347"/>
            <ac:spMk id="3" creationId="{B65C4034-4DD6-4326-A9D9-C8572E84F995}"/>
          </ac:spMkLst>
        </pc:spChg>
        <pc:spChg chg="del">
          <ac:chgData name="Julien Poirot" userId="894044d4-9fe8-403b-9ed2-00edfc22c05e" providerId="ADAL" clId="{9631330A-3337-4801-9CAA-D102CAC2AFF2}" dt="2022-10-13T14:44:04.107" v="11791" actId="478"/>
          <ac:spMkLst>
            <pc:docMk/>
            <pc:sldMk cId="3433857158" sldId="347"/>
            <ac:spMk id="4" creationId="{3E852B75-28A4-4C18-85EC-BB2D2D082ABC}"/>
          </ac:spMkLst>
        </pc:spChg>
        <pc:spChg chg="del mod">
          <ac:chgData name="Julien Poirot" userId="894044d4-9fe8-403b-9ed2-00edfc22c05e" providerId="ADAL" clId="{9631330A-3337-4801-9CAA-D102CAC2AFF2}" dt="2022-10-13T14:44:02.708" v="11790" actId="478"/>
          <ac:spMkLst>
            <pc:docMk/>
            <pc:sldMk cId="3433857158" sldId="347"/>
            <ac:spMk id="5" creationId="{7E4D4494-9109-4C8D-9EDC-CC804EF48603}"/>
          </ac:spMkLst>
        </pc:spChg>
        <pc:picChg chg="add mod">
          <ac:chgData name="Julien Poirot" userId="894044d4-9fe8-403b-9ed2-00edfc22c05e" providerId="ADAL" clId="{9631330A-3337-4801-9CAA-D102CAC2AFF2}" dt="2022-10-14T07:52:32.534" v="12154"/>
          <ac:picMkLst>
            <pc:docMk/>
            <pc:sldMk cId="3433857158" sldId="347"/>
            <ac:picMk id="4" creationId="{AE609FD5-7CB7-D49E-318C-F860A09FC603}"/>
          </ac:picMkLst>
        </pc:picChg>
        <pc:picChg chg="add del mod">
          <ac:chgData name="Julien Poirot" userId="894044d4-9fe8-403b-9ed2-00edfc22c05e" providerId="ADAL" clId="{9631330A-3337-4801-9CAA-D102CAC2AFF2}" dt="2022-10-13T14:43:10.604" v="11771" actId="478"/>
          <ac:picMkLst>
            <pc:docMk/>
            <pc:sldMk cId="3433857158" sldId="347"/>
            <ac:picMk id="8" creationId="{5E29037E-A9B5-4D48-21EF-8DD43E067B00}"/>
          </ac:picMkLst>
        </pc:picChg>
        <pc:picChg chg="add del mod">
          <ac:chgData name="Julien Poirot" userId="894044d4-9fe8-403b-9ed2-00edfc22c05e" providerId="ADAL" clId="{9631330A-3337-4801-9CAA-D102CAC2AFF2}" dt="2022-10-13T14:43:39.027" v="11777" actId="478"/>
          <ac:picMkLst>
            <pc:docMk/>
            <pc:sldMk cId="3433857158" sldId="347"/>
            <ac:picMk id="9" creationId="{D871AFFB-E36F-298D-4388-BAE1C55CDFA1}"/>
          </ac:picMkLst>
        </pc:picChg>
        <pc:picChg chg="del">
          <ac:chgData name="Julien Poirot" userId="894044d4-9fe8-403b-9ed2-00edfc22c05e" providerId="ADAL" clId="{9631330A-3337-4801-9CAA-D102CAC2AFF2}" dt="2022-10-13T14:43:45.725" v="11783" actId="478"/>
          <ac:picMkLst>
            <pc:docMk/>
            <pc:sldMk cId="3433857158" sldId="347"/>
            <ac:picMk id="10" creationId="{64222DDD-810D-4FFB-9B20-150B28A867C7}"/>
          </ac:picMkLst>
        </pc:picChg>
        <pc:picChg chg="add mod">
          <ac:chgData name="Julien Poirot" userId="894044d4-9fe8-403b-9ed2-00edfc22c05e" providerId="ADAL" clId="{9631330A-3337-4801-9CAA-D102CAC2AFF2}" dt="2022-10-13T14:44:08.332" v="11794" actId="1076"/>
          <ac:picMkLst>
            <pc:docMk/>
            <pc:sldMk cId="3433857158" sldId="347"/>
            <ac:picMk id="12" creationId="{5A3D7FF6-B6C3-C523-841D-CE1BE777D470}"/>
          </ac:picMkLst>
        </pc:picChg>
        <pc:picChg chg="add mod">
          <ac:chgData name="Julien Poirot" userId="894044d4-9fe8-403b-9ed2-00edfc22c05e" providerId="ADAL" clId="{9631330A-3337-4801-9CAA-D102CAC2AFF2}" dt="2022-10-13T14:44:06.774" v="11793" actId="1076"/>
          <ac:picMkLst>
            <pc:docMk/>
            <pc:sldMk cId="3433857158" sldId="347"/>
            <ac:picMk id="14" creationId="{B6CD6328-4B76-0A8C-65C2-7CD98DB7FED7}"/>
          </ac:picMkLst>
        </pc:picChg>
        <pc:picChg chg="add mod">
          <ac:chgData name="Julien Poirot" userId="894044d4-9fe8-403b-9ed2-00edfc22c05e" providerId="ADAL" clId="{9631330A-3337-4801-9CAA-D102CAC2AFF2}" dt="2022-10-13T14:48:41.130" v="11885" actId="1076"/>
          <ac:picMkLst>
            <pc:docMk/>
            <pc:sldMk cId="3433857158" sldId="347"/>
            <ac:picMk id="16" creationId="{48E05B86-5EFB-EDC0-5315-715BD4F77D8D}"/>
          </ac:picMkLst>
        </pc:picChg>
        <pc:picChg chg="add mod">
          <ac:chgData name="Julien Poirot" userId="894044d4-9fe8-403b-9ed2-00edfc22c05e" providerId="ADAL" clId="{9631330A-3337-4801-9CAA-D102CAC2AFF2}" dt="2022-10-13T14:49:01.245" v="11889" actId="1076"/>
          <ac:picMkLst>
            <pc:docMk/>
            <pc:sldMk cId="3433857158" sldId="347"/>
            <ac:picMk id="18" creationId="{7D59A525-772E-5506-C83D-7A11AEC87D5B}"/>
          </ac:picMkLst>
        </pc:picChg>
        <pc:picChg chg="add mod">
          <ac:chgData name="Julien Poirot" userId="894044d4-9fe8-403b-9ed2-00edfc22c05e" providerId="ADAL" clId="{9631330A-3337-4801-9CAA-D102CAC2AFF2}" dt="2022-10-13T14:44:11.190" v="11796" actId="1076"/>
          <ac:picMkLst>
            <pc:docMk/>
            <pc:sldMk cId="3433857158" sldId="347"/>
            <ac:picMk id="2050" creationId="{E4305C5C-4FBC-103B-BC64-8F22C772C194}"/>
          </ac:picMkLst>
        </pc:picChg>
      </pc:sldChg>
      <pc:sldChg chg="addSp delSp modSp add mod ord modAnim">
        <pc:chgData name="Julien Poirot" userId="894044d4-9fe8-403b-9ed2-00edfc22c05e" providerId="ADAL" clId="{9631330A-3337-4801-9CAA-D102CAC2AFF2}" dt="2022-10-14T13:25:44.460" v="20403"/>
        <pc:sldMkLst>
          <pc:docMk/>
          <pc:sldMk cId="623145470" sldId="348"/>
        </pc:sldMkLst>
        <pc:spChg chg="mod">
          <ac:chgData name="Julien Poirot" userId="894044d4-9fe8-403b-9ed2-00edfc22c05e" providerId="ADAL" clId="{9631330A-3337-4801-9CAA-D102CAC2AFF2}" dt="2022-10-13T14:51:48.788" v="12151" actId="20577"/>
          <ac:spMkLst>
            <pc:docMk/>
            <pc:sldMk cId="623145470" sldId="348"/>
            <ac:spMk id="3" creationId="{B65C4034-4DD6-4326-A9D9-C8572E84F995}"/>
          </ac:spMkLst>
        </pc:spChg>
        <pc:picChg chg="add mod">
          <ac:chgData name="Julien Poirot" userId="894044d4-9fe8-403b-9ed2-00edfc22c05e" providerId="ADAL" clId="{9631330A-3337-4801-9CAA-D102CAC2AFF2}" dt="2022-10-14T07:52:34.344" v="12155"/>
          <ac:picMkLst>
            <pc:docMk/>
            <pc:sldMk cId="623145470" sldId="348"/>
            <ac:picMk id="4" creationId="{01F7F706-58E4-5F00-AA17-5549EED4F8B5}"/>
          </ac:picMkLst>
        </pc:picChg>
        <pc:picChg chg="add del mod">
          <ac:chgData name="Julien Poirot" userId="894044d4-9fe8-403b-9ed2-00edfc22c05e" providerId="ADAL" clId="{9631330A-3337-4801-9CAA-D102CAC2AFF2}" dt="2022-10-13T14:50:40.644" v="12038" actId="478"/>
          <ac:picMkLst>
            <pc:docMk/>
            <pc:sldMk cId="623145470" sldId="348"/>
            <ac:picMk id="5" creationId="{5EAC9838-D41F-D755-BF26-0882C27043CB}"/>
          </ac:picMkLst>
        </pc:picChg>
        <pc:picChg chg="add del mod">
          <ac:chgData name="Julien Poirot" userId="894044d4-9fe8-403b-9ed2-00edfc22c05e" providerId="ADAL" clId="{9631330A-3337-4801-9CAA-D102CAC2AFF2}" dt="2022-10-13T14:50:34.138" v="12037" actId="478"/>
          <ac:picMkLst>
            <pc:docMk/>
            <pc:sldMk cId="623145470" sldId="348"/>
            <ac:picMk id="8" creationId="{4AE5A3A6-0D27-6538-8260-F31602CC6732}"/>
          </ac:picMkLst>
        </pc:picChg>
        <pc:picChg chg="add mod">
          <ac:chgData name="Julien Poirot" userId="894044d4-9fe8-403b-9ed2-00edfc22c05e" providerId="ADAL" clId="{9631330A-3337-4801-9CAA-D102CAC2AFF2}" dt="2022-10-14T13:25:23.516" v="20397" actId="1076"/>
          <ac:picMkLst>
            <pc:docMk/>
            <pc:sldMk cId="623145470" sldId="348"/>
            <ac:picMk id="10" creationId="{AC859A78-0A61-8F81-18A3-9AC1AD7D97DC}"/>
          </ac:picMkLst>
        </pc:picChg>
        <pc:picChg chg="del">
          <ac:chgData name="Julien Poirot" userId="894044d4-9fe8-403b-9ed2-00edfc22c05e" providerId="ADAL" clId="{9631330A-3337-4801-9CAA-D102CAC2AFF2}" dt="2022-10-13T14:49:07.163" v="11895" actId="478"/>
          <ac:picMkLst>
            <pc:docMk/>
            <pc:sldMk cId="623145470" sldId="348"/>
            <ac:picMk id="12" creationId="{5A3D7FF6-B6C3-C523-841D-CE1BE777D470}"/>
          </ac:picMkLst>
        </pc:picChg>
        <pc:picChg chg="add mod">
          <ac:chgData name="Julien Poirot" userId="894044d4-9fe8-403b-9ed2-00edfc22c05e" providerId="ADAL" clId="{9631330A-3337-4801-9CAA-D102CAC2AFF2}" dt="2022-10-13T14:51:11.214" v="12049" actId="14100"/>
          <ac:picMkLst>
            <pc:docMk/>
            <pc:sldMk cId="623145470" sldId="348"/>
            <ac:picMk id="13" creationId="{85F991A0-239C-7410-2E11-8EEE98C6B7CF}"/>
          </ac:picMkLst>
        </pc:picChg>
        <pc:picChg chg="del">
          <ac:chgData name="Julien Poirot" userId="894044d4-9fe8-403b-9ed2-00edfc22c05e" providerId="ADAL" clId="{9631330A-3337-4801-9CAA-D102CAC2AFF2}" dt="2022-10-13T14:49:06.802" v="11894" actId="478"/>
          <ac:picMkLst>
            <pc:docMk/>
            <pc:sldMk cId="623145470" sldId="348"/>
            <ac:picMk id="14" creationId="{B6CD6328-4B76-0A8C-65C2-7CD98DB7FED7}"/>
          </ac:picMkLst>
        </pc:picChg>
        <pc:picChg chg="del">
          <ac:chgData name="Julien Poirot" userId="894044d4-9fe8-403b-9ed2-00edfc22c05e" providerId="ADAL" clId="{9631330A-3337-4801-9CAA-D102CAC2AFF2}" dt="2022-10-13T14:49:05.315" v="11891" actId="478"/>
          <ac:picMkLst>
            <pc:docMk/>
            <pc:sldMk cId="623145470" sldId="348"/>
            <ac:picMk id="16" creationId="{48E05B86-5EFB-EDC0-5315-715BD4F77D8D}"/>
          </ac:picMkLst>
        </pc:picChg>
        <pc:picChg chg="del">
          <ac:chgData name="Julien Poirot" userId="894044d4-9fe8-403b-9ed2-00edfc22c05e" providerId="ADAL" clId="{9631330A-3337-4801-9CAA-D102CAC2AFF2}" dt="2022-10-13T14:49:05.731" v="11892" actId="478"/>
          <ac:picMkLst>
            <pc:docMk/>
            <pc:sldMk cId="623145470" sldId="348"/>
            <ac:picMk id="18" creationId="{7D59A525-772E-5506-C83D-7A11AEC87D5B}"/>
          </ac:picMkLst>
        </pc:picChg>
        <pc:picChg chg="del">
          <ac:chgData name="Julien Poirot" userId="894044d4-9fe8-403b-9ed2-00edfc22c05e" providerId="ADAL" clId="{9631330A-3337-4801-9CAA-D102CAC2AFF2}" dt="2022-10-13T14:49:06.123" v="11893" actId="478"/>
          <ac:picMkLst>
            <pc:docMk/>
            <pc:sldMk cId="623145470" sldId="348"/>
            <ac:picMk id="2050" creationId="{E4305C5C-4FBC-103B-BC64-8F22C772C194}"/>
          </ac:picMkLst>
        </pc:picChg>
      </pc:sldChg>
      <pc:sldChg chg="addSp delSp modSp new mod ord modClrScheme chgLayout">
        <pc:chgData name="Julien Poirot" userId="894044d4-9fe8-403b-9ed2-00edfc22c05e" providerId="ADAL" clId="{9631330A-3337-4801-9CAA-D102CAC2AFF2}" dt="2022-10-14T13:19:53.797" v="20357" actId="700"/>
        <pc:sldMkLst>
          <pc:docMk/>
          <pc:sldMk cId="4097325548" sldId="349"/>
        </pc:sldMkLst>
        <pc:spChg chg="del mod ord">
          <ac:chgData name="Julien Poirot" userId="894044d4-9fe8-403b-9ed2-00edfc22c05e" providerId="ADAL" clId="{9631330A-3337-4801-9CAA-D102CAC2AFF2}" dt="2022-10-14T07:53:16.334" v="12157" actId="700"/>
          <ac:spMkLst>
            <pc:docMk/>
            <pc:sldMk cId="4097325548" sldId="349"/>
            <ac:spMk id="2" creationId="{CE779378-A684-0572-5DF6-2550A47E2886}"/>
          </ac:spMkLst>
        </pc:spChg>
        <pc:spChg chg="del">
          <ac:chgData name="Julien Poirot" userId="894044d4-9fe8-403b-9ed2-00edfc22c05e" providerId="ADAL" clId="{9631330A-3337-4801-9CAA-D102CAC2AFF2}" dt="2022-10-14T07:53:16.334" v="12157" actId="700"/>
          <ac:spMkLst>
            <pc:docMk/>
            <pc:sldMk cId="4097325548" sldId="349"/>
            <ac:spMk id="3" creationId="{9646DE6C-41F0-C8B1-66B0-2A77505490EF}"/>
          </ac:spMkLst>
        </pc:spChg>
        <pc:spChg chg="del mod ord">
          <ac:chgData name="Julien Poirot" userId="894044d4-9fe8-403b-9ed2-00edfc22c05e" providerId="ADAL" clId="{9631330A-3337-4801-9CAA-D102CAC2AFF2}" dt="2022-10-14T07:53:21.942" v="12166" actId="478"/>
          <ac:spMkLst>
            <pc:docMk/>
            <pc:sldMk cId="4097325548" sldId="349"/>
            <ac:spMk id="4" creationId="{E321C81E-3429-7A3F-D8DC-97450EC71ECB}"/>
          </ac:spMkLst>
        </pc:spChg>
        <pc:spChg chg="del">
          <ac:chgData name="Julien Poirot" userId="894044d4-9fe8-403b-9ed2-00edfc22c05e" providerId="ADAL" clId="{9631330A-3337-4801-9CAA-D102CAC2AFF2}" dt="2022-10-14T07:53:16.334" v="12157" actId="700"/>
          <ac:spMkLst>
            <pc:docMk/>
            <pc:sldMk cId="4097325548" sldId="349"/>
            <ac:spMk id="5" creationId="{7136D349-9A05-D0BD-51DE-692E931B10C1}"/>
          </ac:spMkLst>
        </pc:spChg>
        <pc:spChg chg="mod ord">
          <ac:chgData name="Julien Poirot" userId="894044d4-9fe8-403b-9ed2-00edfc22c05e" providerId="ADAL" clId="{9631330A-3337-4801-9CAA-D102CAC2AFF2}" dt="2022-10-14T13:19:53.797" v="20357" actId="700"/>
          <ac:spMkLst>
            <pc:docMk/>
            <pc:sldMk cId="4097325548" sldId="349"/>
            <ac:spMk id="6" creationId="{8411A01B-A97B-25E7-8C03-ECC74B4B13BA}"/>
          </ac:spMkLst>
        </pc:spChg>
        <pc:spChg chg="add mod ord">
          <ac:chgData name="Julien Poirot" userId="894044d4-9fe8-403b-9ed2-00edfc22c05e" providerId="ADAL" clId="{9631330A-3337-4801-9CAA-D102CAC2AFF2}" dt="2022-10-14T13:19:53.797" v="20357" actId="700"/>
          <ac:spMkLst>
            <pc:docMk/>
            <pc:sldMk cId="4097325548" sldId="349"/>
            <ac:spMk id="7" creationId="{620C06E9-71B7-AE18-DF97-19F0E12AF82E}"/>
          </ac:spMkLst>
        </pc:spChg>
      </pc:sldChg>
      <pc:sldChg chg="addSp delSp modSp add mod ord modClrScheme modAnim chgLayout">
        <pc:chgData name="Julien Poirot" userId="894044d4-9fe8-403b-9ed2-00edfc22c05e" providerId="ADAL" clId="{9631330A-3337-4801-9CAA-D102CAC2AFF2}" dt="2022-10-14T14:06:55.357" v="20909"/>
        <pc:sldMkLst>
          <pc:docMk/>
          <pc:sldMk cId="2340403693" sldId="350"/>
        </pc:sldMkLst>
        <pc:spChg chg="add mod ord">
          <ac:chgData name="Julien Poirot" userId="894044d4-9fe8-403b-9ed2-00edfc22c05e" providerId="ADAL" clId="{9631330A-3337-4801-9CAA-D102CAC2AFF2}" dt="2022-10-14T14:05:57.632" v="20901" actId="14100"/>
          <ac:spMkLst>
            <pc:docMk/>
            <pc:sldMk cId="2340403693" sldId="350"/>
            <ac:spMk id="2" creationId="{3910E9DB-B2E3-8DB0-1CD0-8DBC02765C0B}"/>
          </ac:spMkLst>
        </pc:spChg>
        <pc:spChg chg="mod ord">
          <ac:chgData name="Julien Poirot" userId="894044d4-9fe8-403b-9ed2-00edfc22c05e" providerId="ADAL" clId="{9631330A-3337-4801-9CAA-D102CAC2AFF2}" dt="2022-10-14T13:19:57.530" v="20358" actId="700"/>
          <ac:spMkLst>
            <pc:docMk/>
            <pc:sldMk cId="2340403693" sldId="350"/>
            <ac:spMk id="6" creationId="{8411A01B-A97B-25E7-8C03-ECC74B4B13BA}"/>
          </ac:spMkLst>
        </pc:spChg>
        <pc:spChg chg="mod ord">
          <ac:chgData name="Julien Poirot" userId="894044d4-9fe8-403b-9ed2-00edfc22c05e" providerId="ADAL" clId="{9631330A-3337-4801-9CAA-D102CAC2AFF2}" dt="2022-10-14T13:19:57.530" v="20358" actId="700"/>
          <ac:spMkLst>
            <pc:docMk/>
            <pc:sldMk cId="2340403693" sldId="350"/>
            <ac:spMk id="7" creationId="{620C06E9-71B7-AE18-DF97-19F0E12AF82E}"/>
          </ac:spMkLst>
        </pc:spChg>
        <pc:picChg chg="add mod">
          <ac:chgData name="Julien Poirot" userId="894044d4-9fe8-403b-9ed2-00edfc22c05e" providerId="ADAL" clId="{9631330A-3337-4801-9CAA-D102CAC2AFF2}" dt="2022-10-14T14:05:50.531" v="20900" actId="1037"/>
          <ac:picMkLst>
            <pc:docMk/>
            <pc:sldMk cId="2340403693" sldId="350"/>
            <ac:picMk id="3" creationId="{2FBBDECC-5C52-7E1A-D0B4-EF4DA0F8D7D7}"/>
          </ac:picMkLst>
        </pc:picChg>
        <pc:picChg chg="add del mod">
          <ac:chgData name="Julien Poirot" userId="894044d4-9fe8-403b-9ed2-00edfc22c05e" providerId="ADAL" clId="{9631330A-3337-4801-9CAA-D102CAC2AFF2}" dt="2022-10-14T08:04:26.253" v="12632" actId="478"/>
          <ac:picMkLst>
            <pc:docMk/>
            <pc:sldMk cId="2340403693" sldId="350"/>
            <ac:picMk id="5" creationId="{09E88282-E5A5-46CB-FF1F-60C39CB5B658}"/>
          </ac:picMkLst>
        </pc:picChg>
        <pc:picChg chg="add mod">
          <ac:chgData name="Julien Poirot" userId="894044d4-9fe8-403b-9ed2-00edfc22c05e" providerId="ADAL" clId="{9631330A-3337-4801-9CAA-D102CAC2AFF2}" dt="2022-10-14T08:05:37.447" v="12648" actId="1076"/>
          <ac:picMkLst>
            <pc:docMk/>
            <pc:sldMk cId="2340403693" sldId="350"/>
            <ac:picMk id="9" creationId="{AE79D596-DD33-2B7E-A41D-111F8BB061B5}"/>
          </ac:picMkLst>
        </pc:picChg>
        <pc:picChg chg="add mod">
          <ac:chgData name="Julien Poirot" userId="894044d4-9fe8-403b-9ed2-00edfc22c05e" providerId="ADAL" clId="{9631330A-3337-4801-9CAA-D102CAC2AFF2}" dt="2022-10-14T08:04:45.719" v="12641" actId="1076"/>
          <ac:picMkLst>
            <pc:docMk/>
            <pc:sldMk cId="2340403693" sldId="350"/>
            <ac:picMk id="11" creationId="{2224AE07-956E-A8C7-3D9F-BD8254FCF4F8}"/>
          </ac:picMkLst>
        </pc:picChg>
        <pc:picChg chg="add mod">
          <ac:chgData name="Julien Poirot" userId="894044d4-9fe8-403b-9ed2-00edfc22c05e" providerId="ADAL" clId="{9631330A-3337-4801-9CAA-D102CAC2AFF2}" dt="2022-10-14T08:05:13.634" v="12644" actId="14100"/>
          <ac:picMkLst>
            <pc:docMk/>
            <pc:sldMk cId="2340403693" sldId="350"/>
            <ac:picMk id="13" creationId="{C0D5BFDB-5E3A-8882-71DE-60CBA070DD95}"/>
          </ac:picMkLst>
        </pc:picChg>
        <pc:picChg chg="add mod">
          <ac:chgData name="Julien Poirot" userId="894044d4-9fe8-403b-9ed2-00edfc22c05e" providerId="ADAL" clId="{9631330A-3337-4801-9CAA-D102CAC2AFF2}" dt="2022-10-14T08:06:06.045" v="12740" actId="14100"/>
          <ac:picMkLst>
            <pc:docMk/>
            <pc:sldMk cId="2340403693" sldId="350"/>
            <ac:picMk id="15" creationId="{D1A403A0-E81B-9101-3DE7-74A9B4635B06}"/>
          </ac:picMkLst>
        </pc:picChg>
        <pc:picChg chg="add mod">
          <ac:chgData name="Julien Poirot" userId="894044d4-9fe8-403b-9ed2-00edfc22c05e" providerId="ADAL" clId="{9631330A-3337-4801-9CAA-D102CAC2AFF2}" dt="2022-10-14T08:04:35.457" v="12635" actId="1076"/>
          <ac:picMkLst>
            <pc:docMk/>
            <pc:sldMk cId="2340403693" sldId="350"/>
            <ac:picMk id="1026" creationId="{7576E3B6-EFCE-DC41-1367-2AAECF9B5837}"/>
          </ac:picMkLst>
        </pc:picChg>
      </pc:sldChg>
      <pc:sldChg chg="addSp delSp modSp add mod ord modClrScheme modAnim chgLayout">
        <pc:chgData name="Julien Poirot" userId="894044d4-9fe8-403b-9ed2-00edfc22c05e" providerId="ADAL" clId="{9631330A-3337-4801-9CAA-D102CAC2AFF2}" dt="2022-10-17T09:44:39.128" v="20989" actId="20577"/>
        <pc:sldMkLst>
          <pc:docMk/>
          <pc:sldMk cId="2772183242" sldId="351"/>
        </pc:sldMkLst>
        <pc:spChg chg="mod ord">
          <ac:chgData name="Julien Poirot" userId="894044d4-9fe8-403b-9ed2-00edfc22c05e" providerId="ADAL" clId="{9631330A-3337-4801-9CAA-D102CAC2AFF2}" dt="2022-10-14T14:07:19.961" v="20911" actId="14100"/>
          <ac:spMkLst>
            <pc:docMk/>
            <pc:sldMk cId="2772183242" sldId="351"/>
            <ac:spMk id="2" creationId="{3910E9DB-B2E3-8DB0-1CD0-8DBC02765C0B}"/>
          </ac:spMkLst>
        </pc:spChg>
        <pc:spChg chg="mod ord">
          <ac:chgData name="Julien Poirot" userId="894044d4-9fe8-403b-9ed2-00edfc22c05e" providerId="ADAL" clId="{9631330A-3337-4801-9CAA-D102CAC2AFF2}" dt="2022-10-14T13:19:57.530" v="20358" actId="700"/>
          <ac:spMkLst>
            <pc:docMk/>
            <pc:sldMk cId="2772183242" sldId="351"/>
            <ac:spMk id="6" creationId="{8411A01B-A97B-25E7-8C03-ECC74B4B13BA}"/>
          </ac:spMkLst>
        </pc:spChg>
        <pc:spChg chg="mod ord">
          <ac:chgData name="Julien Poirot" userId="894044d4-9fe8-403b-9ed2-00edfc22c05e" providerId="ADAL" clId="{9631330A-3337-4801-9CAA-D102CAC2AFF2}" dt="2022-10-17T09:44:39.128" v="20989" actId="20577"/>
          <ac:spMkLst>
            <pc:docMk/>
            <pc:sldMk cId="2772183242" sldId="351"/>
            <ac:spMk id="7" creationId="{620C06E9-71B7-AE18-DF97-19F0E12AF82E}"/>
          </ac:spMkLst>
        </pc:spChg>
        <pc:picChg chg="del">
          <ac:chgData name="Julien Poirot" userId="894044d4-9fe8-403b-9ed2-00edfc22c05e" providerId="ADAL" clId="{9631330A-3337-4801-9CAA-D102CAC2AFF2}" dt="2022-10-14T08:15:38.358" v="13217" actId="478"/>
          <ac:picMkLst>
            <pc:docMk/>
            <pc:sldMk cId="2772183242" sldId="351"/>
            <ac:picMk id="3" creationId="{2FBBDECC-5C52-7E1A-D0B4-EF4DA0F8D7D7}"/>
          </ac:picMkLst>
        </pc:picChg>
        <pc:picChg chg="add mod">
          <ac:chgData name="Julien Poirot" userId="894044d4-9fe8-403b-9ed2-00edfc22c05e" providerId="ADAL" clId="{9631330A-3337-4801-9CAA-D102CAC2AFF2}" dt="2022-10-14T08:14:20.509" v="13071" actId="1076"/>
          <ac:picMkLst>
            <pc:docMk/>
            <pc:sldMk cId="2772183242" sldId="351"/>
            <ac:picMk id="5" creationId="{40889E79-4A6D-F0E9-F761-F1D494CF20AA}"/>
          </ac:picMkLst>
        </pc:picChg>
        <pc:picChg chg="del">
          <ac:chgData name="Julien Poirot" userId="894044d4-9fe8-403b-9ed2-00edfc22c05e" providerId="ADAL" clId="{9631330A-3337-4801-9CAA-D102CAC2AFF2}" dt="2022-10-14T08:06:42.367" v="12774" actId="478"/>
          <ac:picMkLst>
            <pc:docMk/>
            <pc:sldMk cId="2772183242" sldId="351"/>
            <ac:picMk id="9" creationId="{AE79D596-DD33-2B7E-A41D-111F8BB061B5}"/>
          </ac:picMkLst>
        </pc:picChg>
        <pc:picChg chg="add mod">
          <ac:chgData name="Julien Poirot" userId="894044d4-9fe8-403b-9ed2-00edfc22c05e" providerId="ADAL" clId="{9631330A-3337-4801-9CAA-D102CAC2AFF2}" dt="2022-10-14T08:15:36.936" v="13216" actId="1076"/>
          <ac:picMkLst>
            <pc:docMk/>
            <pc:sldMk cId="2772183242" sldId="351"/>
            <ac:picMk id="10" creationId="{3B2DFAE1-E887-6E0F-F976-BE7A634457DB}"/>
          </ac:picMkLst>
        </pc:picChg>
        <pc:picChg chg="del mod">
          <ac:chgData name="Julien Poirot" userId="894044d4-9fe8-403b-9ed2-00edfc22c05e" providerId="ADAL" clId="{9631330A-3337-4801-9CAA-D102CAC2AFF2}" dt="2022-10-14T08:06:40.977" v="12771" actId="478"/>
          <ac:picMkLst>
            <pc:docMk/>
            <pc:sldMk cId="2772183242" sldId="351"/>
            <ac:picMk id="11" creationId="{2224AE07-956E-A8C7-3D9F-BD8254FCF4F8}"/>
          </ac:picMkLst>
        </pc:picChg>
        <pc:picChg chg="del">
          <ac:chgData name="Julien Poirot" userId="894044d4-9fe8-403b-9ed2-00edfc22c05e" providerId="ADAL" clId="{9631330A-3337-4801-9CAA-D102CAC2AFF2}" dt="2022-10-14T08:06:41.454" v="12772" actId="478"/>
          <ac:picMkLst>
            <pc:docMk/>
            <pc:sldMk cId="2772183242" sldId="351"/>
            <ac:picMk id="13" creationId="{C0D5BFDB-5E3A-8882-71DE-60CBA070DD95}"/>
          </ac:picMkLst>
        </pc:picChg>
        <pc:picChg chg="del">
          <ac:chgData name="Julien Poirot" userId="894044d4-9fe8-403b-9ed2-00edfc22c05e" providerId="ADAL" clId="{9631330A-3337-4801-9CAA-D102CAC2AFF2}" dt="2022-10-14T08:06:41.790" v="12773" actId="478"/>
          <ac:picMkLst>
            <pc:docMk/>
            <pc:sldMk cId="2772183242" sldId="351"/>
            <ac:picMk id="15" creationId="{D1A403A0-E81B-9101-3DE7-74A9B4635B06}"/>
          </ac:picMkLst>
        </pc:picChg>
        <pc:picChg chg="del">
          <ac:chgData name="Julien Poirot" userId="894044d4-9fe8-403b-9ed2-00edfc22c05e" providerId="ADAL" clId="{9631330A-3337-4801-9CAA-D102CAC2AFF2}" dt="2022-10-14T08:06:42.857" v="12775" actId="478"/>
          <ac:picMkLst>
            <pc:docMk/>
            <pc:sldMk cId="2772183242" sldId="351"/>
            <ac:picMk id="1026" creationId="{7576E3B6-EFCE-DC41-1367-2AAECF9B5837}"/>
          </ac:picMkLst>
        </pc:picChg>
      </pc:sldChg>
      <pc:sldChg chg="modSp add mod ord">
        <pc:chgData name="Julien Poirot" userId="894044d4-9fe8-403b-9ed2-00edfc22c05e" providerId="ADAL" clId="{9631330A-3337-4801-9CAA-D102CAC2AFF2}" dt="2022-10-14T13:16:57.393" v="20332"/>
        <pc:sldMkLst>
          <pc:docMk/>
          <pc:sldMk cId="2399008994" sldId="352"/>
        </pc:sldMkLst>
        <pc:spChg chg="mod">
          <ac:chgData name="Julien Poirot" userId="894044d4-9fe8-403b-9ed2-00edfc22c05e" providerId="ADAL" clId="{9631330A-3337-4801-9CAA-D102CAC2AFF2}" dt="2022-10-14T08:16:20.906" v="13248" actId="20577"/>
          <ac:spMkLst>
            <pc:docMk/>
            <pc:sldMk cId="2399008994" sldId="352"/>
            <ac:spMk id="7" creationId="{620C06E9-71B7-AE18-DF97-19F0E12AF82E}"/>
          </ac:spMkLst>
        </pc:spChg>
      </pc:sldChg>
      <pc:sldChg chg="addSp delSp modSp add del mod ord modAnim">
        <pc:chgData name="Julien Poirot" userId="894044d4-9fe8-403b-9ed2-00edfc22c05e" providerId="ADAL" clId="{9631330A-3337-4801-9CAA-D102CAC2AFF2}" dt="2022-10-14T14:04:13.727" v="20873" actId="47"/>
        <pc:sldMkLst>
          <pc:docMk/>
          <pc:sldMk cId="1766548968" sldId="353"/>
        </pc:sldMkLst>
        <pc:spChg chg="mod">
          <ac:chgData name="Julien Poirot" userId="894044d4-9fe8-403b-9ed2-00edfc22c05e" providerId="ADAL" clId="{9631330A-3337-4801-9CAA-D102CAC2AFF2}" dt="2022-10-14T08:20:25.990" v="13565" actId="20577"/>
          <ac:spMkLst>
            <pc:docMk/>
            <pc:sldMk cId="1766548968" sldId="353"/>
            <ac:spMk id="2" creationId="{3910E9DB-B2E3-8DB0-1CD0-8DBC02765C0B}"/>
          </ac:spMkLst>
        </pc:spChg>
        <pc:spChg chg="mod">
          <ac:chgData name="Julien Poirot" userId="894044d4-9fe8-403b-9ed2-00edfc22c05e" providerId="ADAL" clId="{9631330A-3337-4801-9CAA-D102CAC2AFF2}" dt="2022-10-14T08:16:26.195" v="13267" actId="20577"/>
          <ac:spMkLst>
            <pc:docMk/>
            <pc:sldMk cId="1766548968" sldId="353"/>
            <ac:spMk id="7" creationId="{620C06E9-71B7-AE18-DF97-19F0E12AF82E}"/>
          </ac:spMkLst>
        </pc:spChg>
        <pc:picChg chg="mod">
          <ac:chgData name="Julien Poirot" userId="894044d4-9fe8-403b-9ed2-00edfc22c05e" providerId="ADAL" clId="{9631330A-3337-4801-9CAA-D102CAC2AFF2}" dt="2022-10-14T08:20:40.889" v="13567"/>
          <ac:picMkLst>
            <pc:docMk/>
            <pc:sldMk cId="1766548968" sldId="353"/>
            <ac:picMk id="3" creationId="{2FBBDECC-5C52-7E1A-D0B4-EF4DA0F8D7D7}"/>
          </ac:picMkLst>
        </pc:picChg>
        <pc:picChg chg="add mod">
          <ac:chgData name="Julien Poirot" userId="894044d4-9fe8-403b-9ed2-00edfc22c05e" providerId="ADAL" clId="{9631330A-3337-4801-9CAA-D102CAC2AFF2}" dt="2022-10-14T08:20:30.252" v="13566" actId="1076"/>
          <ac:picMkLst>
            <pc:docMk/>
            <pc:sldMk cId="1766548968" sldId="353"/>
            <ac:picMk id="5" creationId="{5868C65E-E786-DA96-2D18-F85DEE7EB5A3}"/>
          </ac:picMkLst>
        </pc:picChg>
        <pc:picChg chg="del">
          <ac:chgData name="Julien Poirot" userId="894044d4-9fe8-403b-9ed2-00edfc22c05e" providerId="ADAL" clId="{9631330A-3337-4801-9CAA-D102CAC2AFF2}" dt="2022-10-14T08:16:28.907" v="13271" actId="478"/>
          <ac:picMkLst>
            <pc:docMk/>
            <pc:sldMk cId="1766548968" sldId="353"/>
            <ac:picMk id="9" creationId="{AE79D596-DD33-2B7E-A41D-111F8BB061B5}"/>
          </ac:picMkLst>
        </pc:picChg>
        <pc:picChg chg="del">
          <ac:chgData name="Julien Poirot" userId="894044d4-9fe8-403b-9ed2-00edfc22c05e" providerId="ADAL" clId="{9631330A-3337-4801-9CAA-D102CAC2AFF2}" dt="2022-10-14T08:16:27.537" v="13268" actId="478"/>
          <ac:picMkLst>
            <pc:docMk/>
            <pc:sldMk cId="1766548968" sldId="353"/>
            <ac:picMk id="11" creationId="{2224AE07-956E-A8C7-3D9F-BD8254FCF4F8}"/>
          </ac:picMkLst>
        </pc:picChg>
        <pc:picChg chg="del">
          <ac:chgData name="Julien Poirot" userId="894044d4-9fe8-403b-9ed2-00edfc22c05e" providerId="ADAL" clId="{9631330A-3337-4801-9CAA-D102CAC2AFF2}" dt="2022-10-14T08:16:28.090" v="13269" actId="478"/>
          <ac:picMkLst>
            <pc:docMk/>
            <pc:sldMk cId="1766548968" sldId="353"/>
            <ac:picMk id="13" creationId="{C0D5BFDB-5E3A-8882-71DE-60CBA070DD95}"/>
          </ac:picMkLst>
        </pc:picChg>
        <pc:picChg chg="del">
          <ac:chgData name="Julien Poirot" userId="894044d4-9fe8-403b-9ed2-00edfc22c05e" providerId="ADAL" clId="{9631330A-3337-4801-9CAA-D102CAC2AFF2}" dt="2022-10-14T08:16:28.373" v="13270" actId="478"/>
          <ac:picMkLst>
            <pc:docMk/>
            <pc:sldMk cId="1766548968" sldId="353"/>
            <ac:picMk id="15" creationId="{D1A403A0-E81B-9101-3DE7-74A9B4635B06}"/>
          </ac:picMkLst>
        </pc:picChg>
        <pc:picChg chg="del">
          <ac:chgData name="Julien Poirot" userId="894044d4-9fe8-403b-9ed2-00edfc22c05e" providerId="ADAL" clId="{9631330A-3337-4801-9CAA-D102CAC2AFF2}" dt="2022-10-14T08:16:29.310" v="13272" actId="478"/>
          <ac:picMkLst>
            <pc:docMk/>
            <pc:sldMk cId="1766548968" sldId="353"/>
            <ac:picMk id="1026" creationId="{7576E3B6-EFCE-DC41-1367-2AAECF9B5837}"/>
          </ac:picMkLst>
        </pc:picChg>
      </pc:sldChg>
      <pc:sldChg chg="addSp delSp modSp add mod ord modAnim">
        <pc:chgData name="Julien Poirot" userId="894044d4-9fe8-403b-9ed2-00edfc22c05e" providerId="ADAL" clId="{9631330A-3337-4801-9CAA-D102CAC2AFF2}" dt="2022-10-24T06:40:54.725" v="21000" actId="20577"/>
        <pc:sldMkLst>
          <pc:docMk/>
          <pc:sldMk cId="2580574731" sldId="354"/>
        </pc:sldMkLst>
        <pc:spChg chg="mod">
          <ac:chgData name="Julien Poirot" userId="894044d4-9fe8-403b-9ed2-00edfc22c05e" providerId="ADAL" clId="{9631330A-3337-4801-9CAA-D102CAC2AFF2}" dt="2022-10-14T08:24:53.670" v="13734" actId="20577"/>
          <ac:spMkLst>
            <pc:docMk/>
            <pc:sldMk cId="2580574731" sldId="354"/>
            <ac:spMk id="2" creationId="{3910E9DB-B2E3-8DB0-1CD0-8DBC02765C0B}"/>
          </ac:spMkLst>
        </pc:spChg>
        <pc:spChg chg="mod">
          <ac:chgData name="Julien Poirot" userId="894044d4-9fe8-403b-9ed2-00edfc22c05e" providerId="ADAL" clId="{9631330A-3337-4801-9CAA-D102CAC2AFF2}" dt="2022-10-24T06:40:54.725" v="21000" actId="20577"/>
          <ac:spMkLst>
            <pc:docMk/>
            <pc:sldMk cId="2580574731" sldId="354"/>
            <ac:spMk id="7" creationId="{620C06E9-71B7-AE18-DF97-19F0E12AF82E}"/>
          </ac:spMkLst>
        </pc:spChg>
        <pc:picChg chg="mod">
          <ac:chgData name="Julien Poirot" userId="894044d4-9fe8-403b-9ed2-00edfc22c05e" providerId="ADAL" clId="{9631330A-3337-4801-9CAA-D102CAC2AFF2}" dt="2022-10-14T08:24:33.685" v="13666" actId="1076"/>
          <ac:picMkLst>
            <pc:docMk/>
            <pc:sldMk cId="2580574731" sldId="354"/>
            <ac:picMk id="5" creationId="{5868C65E-E786-DA96-2D18-F85DEE7EB5A3}"/>
          </ac:picMkLst>
        </pc:picChg>
        <pc:picChg chg="add del">
          <ac:chgData name="Julien Poirot" userId="894044d4-9fe8-403b-9ed2-00edfc22c05e" providerId="ADAL" clId="{9631330A-3337-4801-9CAA-D102CAC2AFF2}" dt="2022-10-14T08:24:07.750" v="13650" actId="478"/>
          <ac:picMkLst>
            <pc:docMk/>
            <pc:sldMk cId="2580574731" sldId="354"/>
            <ac:picMk id="8" creationId="{A9916BDE-51F3-7BF8-4120-1F776975A37A}"/>
          </ac:picMkLst>
        </pc:picChg>
        <pc:picChg chg="add mod">
          <ac:chgData name="Julien Poirot" userId="894044d4-9fe8-403b-9ed2-00edfc22c05e" providerId="ADAL" clId="{9631330A-3337-4801-9CAA-D102CAC2AFF2}" dt="2022-10-14T08:24:15.100" v="13654" actId="1076"/>
          <ac:picMkLst>
            <pc:docMk/>
            <pc:sldMk cId="2580574731" sldId="354"/>
            <ac:picMk id="10" creationId="{E166ACF2-7F76-4AB4-6E27-191E7B4868D4}"/>
          </ac:picMkLst>
        </pc:picChg>
        <pc:picChg chg="add mod">
          <ac:chgData name="Julien Poirot" userId="894044d4-9fe8-403b-9ed2-00edfc22c05e" providerId="ADAL" clId="{9631330A-3337-4801-9CAA-D102CAC2AFF2}" dt="2022-10-14T08:24:22.360" v="13658" actId="1076"/>
          <ac:picMkLst>
            <pc:docMk/>
            <pc:sldMk cId="2580574731" sldId="354"/>
            <ac:picMk id="12" creationId="{AA950818-906D-DA7C-3E40-33567174A585}"/>
          </ac:picMkLst>
        </pc:picChg>
        <pc:picChg chg="add mod">
          <ac:chgData name="Julien Poirot" userId="894044d4-9fe8-403b-9ed2-00edfc22c05e" providerId="ADAL" clId="{9631330A-3337-4801-9CAA-D102CAC2AFF2}" dt="2022-10-14T08:24:35.329" v="13667" actId="14100"/>
          <ac:picMkLst>
            <pc:docMk/>
            <pc:sldMk cId="2580574731" sldId="354"/>
            <ac:picMk id="14" creationId="{0E470831-96E3-2533-A876-1394EBEFFBE0}"/>
          </ac:picMkLst>
        </pc:picChg>
      </pc:sldChg>
      <pc:sldChg chg="addSp delSp modSp add mod ord modAnim">
        <pc:chgData name="Julien Poirot" userId="894044d4-9fe8-403b-9ed2-00edfc22c05e" providerId="ADAL" clId="{9631330A-3337-4801-9CAA-D102CAC2AFF2}" dt="2022-10-14T14:05:40.357" v="20890"/>
        <pc:sldMkLst>
          <pc:docMk/>
          <pc:sldMk cId="437406407" sldId="355"/>
        </pc:sldMkLst>
        <pc:spChg chg="mod">
          <ac:chgData name="Julien Poirot" userId="894044d4-9fe8-403b-9ed2-00edfc22c05e" providerId="ADAL" clId="{9631330A-3337-4801-9CAA-D102CAC2AFF2}" dt="2022-10-14T08:27:36.802" v="14003" actId="20577"/>
          <ac:spMkLst>
            <pc:docMk/>
            <pc:sldMk cId="437406407" sldId="355"/>
            <ac:spMk id="2" creationId="{3910E9DB-B2E3-8DB0-1CD0-8DBC02765C0B}"/>
          </ac:spMkLst>
        </pc:spChg>
        <pc:spChg chg="mod">
          <ac:chgData name="Julien Poirot" userId="894044d4-9fe8-403b-9ed2-00edfc22c05e" providerId="ADAL" clId="{9631330A-3337-4801-9CAA-D102CAC2AFF2}" dt="2022-10-14T14:05:21.276" v="20884" actId="313"/>
          <ac:spMkLst>
            <pc:docMk/>
            <pc:sldMk cId="437406407" sldId="355"/>
            <ac:spMk id="7" creationId="{620C06E9-71B7-AE18-DF97-19F0E12AF82E}"/>
          </ac:spMkLst>
        </pc:spChg>
        <pc:spChg chg="add del">
          <ac:chgData name="Julien Poirot" userId="894044d4-9fe8-403b-9ed2-00edfc22c05e" providerId="ADAL" clId="{9631330A-3337-4801-9CAA-D102CAC2AFF2}" dt="2022-10-14T08:26:52.946" v="13935" actId="22"/>
          <ac:spMkLst>
            <pc:docMk/>
            <pc:sldMk cId="437406407" sldId="355"/>
            <ac:spMk id="8" creationId="{EEB3FB68-D6E6-01D0-16FE-9D8F55A1ABB7}"/>
          </ac:spMkLst>
        </pc:spChg>
        <pc:picChg chg="del">
          <ac:chgData name="Julien Poirot" userId="894044d4-9fe8-403b-9ed2-00edfc22c05e" providerId="ADAL" clId="{9631330A-3337-4801-9CAA-D102CAC2AFF2}" dt="2022-10-14T08:25:18.638" v="13774" actId="478"/>
          <ac:picMkLst>
            <pc:docMk/>
            <pc:sldMk cId="437406407" sldId="355"/>
            <ac:picMk id="3" creationId="{2FBBDECC-5C52-7E1A-D0B4-EF4DA0F8D7D7}"/>
          </ac:picMkLst>
        </pc:picChg>
        <pc:picChg chg="del">
          <ac:chgData name="Julien Poirot" userId="894044d4-9fe8-403b-9ed2-00edfc22c05e" providerId="ADAL" clId="{9631330A-3337-4801-9CAA-D102CAC2AFF2}" dt="2022-10-14T08:25:25.692" v="13780" actId="478"/>
          <ac:picMkLst>
            <pc:docMk/>
            <pc:sldMk cId="437406407" sldId="355"/>
            <ac:picMk id="5" creationId="{5868C65E-E786-DA96-2D18-F85DEE7EB5A3}"/>
          </ac:picMkLst>
        </pc:picChg>
        <pc:picChg chg="del">
          <ac:chgData name="Julien Poirot" userId="894044d4-9fe8-403b-9ed2-00edfc22c05e" providerId="ADAL" clId="{9631330A-3337-4801-9CAA-D102CAC2AFF2}" dt="2022-10-14T08:25:24.504" v="13777" actId="478"/>
          <ac:picMkLst>
            <pc:docMk/>
            <pc:sldMk cId="437406407" sldId="355"/>
            <ac:picMk id="10" creationId="{E166ACF2-7F76-4AB4-6E27-191E7B4868D4}"/>
          </ac:picMkLst>
        </pc:picChg>
        <pc:picChg chg="add mod">
          <ac:chgData name="Julien Poirot" userId="894044d4-9fe8-403b-9ed2-00edfc22c05e" providerId="ADAL" clId="{9631330A-3337-4801-9CAA-D102CAC2AFF2}" dt="2022-10-14T08:27:01.679" v="13938" actId="1076"/>
          <ac:picMkLst>
            <pc:docMk/>
            <pc:sldMk cId="437406407" sldId="355"/>
            <ac:picMk id="11" creationId="{4B3E0BF9-C017-AADB-A05C-7104DA6B4042}"/>
          </ac:picMkLst>
        </pc:picChg>
        <pc:picChg chg="del">
          <ac:chgData name="Julien Poirot" userId="894044d4-9fe8-403b-9ed2-00edfc22c05e" providerId="ADAL" clId="{9631330A-3337-4801-9CAA-D102CAC2AFF2}" dt="2022-10-14T08:25:24.954" v="13778" actId="478"/>
          <ac:picMkLst>
            <pc:docMk/>
            <pc:sldMk cId="437406407" sldId="355"/>
            <ac:picMk id="12" creationId="{AA950818-906D-DA7C-3E40-33567174A585}"/>
          </ac:picMkLst>
        </pc:picChg>
        <pc:picChg chg="del">
          <ac:chgData name="Julien Poirot" userId="894044d4-9fe8-403b-9ed2-00edfc22c05e" providerId="ADAL" clId="{9631330A-3337-4801-9CAA-D102CAC2AFF2}" dt="2022-10-14T08:25:25.311" v="13779" actId="478"/>
          <ac:picMkLst>
            <pc:docMk/>
            <pc:sldMk cId="437406407" sldId="355"/>
            <ac:picMk id="14" creationId="{0E470831-96E3-2533-A876-1394EBEFFBE0}"/>
          </ac:picMkLst>
        </pc:picChg>
        <pc:picChg chg="add mod">
          <ac:chgData name="Julien Poirot" userId="894044d4-9fe8-403b-9ed2-00edfc22c05e" providerId="ADAL" clId="{9631330A-3337-4801-9CAA-D102CAC2AFF2}" dt="2022-10-14T08:27:39.435" v="14005" actId="1076"/>
          <ac:picMkLst>
            <pc:docMk/>
            <pc:sldMk cId="437406407" sldId="355"/>
            <ac:picMk id="15" creationId="{3720EC6A-E3C9-822E-D5CF-C3BC1380869A}"/>
          </ac:picMkLst>
        </pc:picChg>
      </pc:sldChg>
      <pc:sldChg chg="modSp add mod ord modClrScheme chgLayout">
        <pc:chgData name="Julien Poirot" userId="894044d4-9fe8-403b-9ed2-00edfc22c05e" providerId="ADAL" clId="{9631330A-3337-4801-9CAA-D102CAC2AFF2}" dt="2022-10-14T13:18:14.562" v="20346" actId="700"/>
        <pc:sldMkLst>
          <pc:docMk/>
          <pc:sldMk cId="1521163610" sldId="356"/>
        </pc:sldMkLst>
        <pc:spChg chg="mod ord">
          <ac:chgData name="Julien Poirot" userId="894044d4-9fe8-403b-9ed2-00edfc22c05e" providerId="ADAL" clId="{9631330A-3337-4801-9CAA-D102CAC2AFF2}" dt="2022-10-14T13:18:14.562" v="20346" actId="700"/>
          <ac:spMkLst>
            <pc:docMk/>
            <pc:sldMk cId="1521163610" sldId="356"/>
            <ac:spMk id="6" creationId="{8411A01B-A97B-25E7-8C03-ECC74B4B13BA}"/>
          </ac:spMkLst>
        </pc:spChg>
        <pc:spChg chg="mod ord">
          <ac:chgData name="Julien Poirot" userId="894044d4-9fe8-403b-9ed2-00edfc22c05e" providerId="ADAL" clId="{9631330A-3337-4801-9CAA-D102CAC2AFF2}" dt="2022-10-14T13:18:14.562" v="20346" actId="700"/>
          <ac:spMkLst>
            <pc:docMk/>
            <pc:sldMk cId="1521163610" sldId="356"/>
            <ac:spMk id="7" creationId="{620C06E9-71B7-AE18-DF97-19F0E12AF82E}"/>
          </ac:spMkLst>
        </pc:spChg>
      </pc:sldChg>
      <pc:sldChg chg="addSp delSp modSp add mod ord modClrScheme modAnim chgLayout">
        <pc:chgData name="Julien Poirot" userId="894044d4-9fe8-403b-9ed2-00edfc22c05e" providerId="ADAL" clId="{9631330A-3337-4801-9CAA-D102CAC2AFF2}" dt="2022-10-14T13:35:00.859" v="20554"/>
        <pc:sldMkLst>
          <pc:docMk/>
          <pc:sldMk cId="3517792498" sldId="357"/>
        </pc:sldMkLst>
        <pc:spChg chg="mod ord">
          <ac:chgData name="Julien Poirot" userId="894044d4-9fe8-403b-9ed2-00edfc22c05e" providerId="ADAL" clId="{9631330A-3337-4801-9CAA-D102CAC2AFF2}" dt="2022-10-14T13:34:21.810" v="20547" actId="14100"/>
          <ac:spMkLst>
            <pc:docMk/>
            <pc:sldMk cId="3517792498" sldId="357"/>
            <ac:spMk id="2" creationId="{3910E9DB-B2E3-8DB0-1CD0-8DBC02765C0B}"/>
          </ac:spMkLst>
        </pc:spChg>
        <pc:spChg chg="mod ord">
          <ac:chgData name="Julien Poirot" userId="894044d4-9fe8-403b-9ed2-00edfc22c05e" providerId="ADAL" clId="{9631330A-3337-4801-9CAA-D102CAC2AFF2}" dt="2022-10-14T13:18:19.760" v="20347" actId="700"/>
          <ac:spMkLst>
            <pc:docMk/>
            <pc:sldMk cId="3517792498" sldId="357"/>
            <ac:spMk id="6" creationId="{8411A01B-A97B-25E7-8C03-ECC74B4B13BA}"/>
          </ac:spMkLst>
        </pc:spChg>
        <pc:spChg chg="mod ord">
          <ac:chgData name="Julien Poirot" userId="894044d4-9fe8-403b-9ed2-00edfc22c05e" providerId="ADAL" clId="{9631330A-3337-4801-9CAA-D102CAC2AFF2}" dt="2022-10-14T13:18:19.760" v="20347" actId="700"/>
          <ac:spMkLst>
            <pc:docMk/>
            <pc:sldMk cId="3517792498" sldId="357"/>
            <ac:spMk id="7" creationId="{620C06E9-71B7-AE18-DF97-19F0E12AF82E}"/>
          </ac:spMkLst>
        </pc:spChg>
        <pc:picChg chg="mod">
          <ac:chgData name="Julien Poirot" userId="894044d4-9fe8-403b-9ed2-00edfc22c05e" providerId="ADAL" clId="{9631330A-3337-4801-9CAA-D102CAC2AFF2}" dt="2022-10-14T08:30:00.387" v="14144"/>
          <ac:picMkLst>
            <pc:docMk/>
            <pc:sldMk cId="3517792498" sldId="357"/>
            <ac:picMk id="3" creationId="{2FBBDECC-5C52-7E1A-D0B4-EF4DA0F8D7D7}"/>
          </ac:picMkLst>
        </pc:picChg>
        <pc:picChg chg="del">
          <ac:chgData name="Julien Poirot" userId="894044d4-9fe8-403b-9ed2-00edfc22c05e" providerId="ADAL" clId="{9631330A-3337-4801-9CAA-D102CAC2AFF2}" dt="2022-10-14T08:30:06.757" v="14145" actId="478"/>
          <ac:picMkLst>
            <pc:docMk/>
            <pc:sldMk cId="3517792498" sldId="357"/>
            <ac:picMk id="5" creationId="{5868C65E-E786-DA96-2D18-F85DEE7EB5A3}"/>
          </ac:picMkLst>
        </pc:picChg>
        <pc:picChg chg="add mod">
          <ac:chgData name="Julien Poirot" userId="894044d4-9fe8-403b-9ed2-00edfc22c05e" providerId="ADAL" clId="{9631330A-3337-4801-9CAA-D102CAC2AFF2}" dt="2022-10-14T13:34:46.703" v="20549" actId="1076"/>
          <ac:picMkLst>
            <pc:docMk/>
            <pc:sldMk cId="3517792498" sldId="357"/>
            <ac:picMk id="8" creationId="{99F3643D-93C2-8A70-C9ED-273A1AC6607E}"/>
          </ac:picMkLst>
        </pc:picChg>
        <pc:picChg chg="add mod">
          <ac:chgData name="Julien Poirot" userId="894044d4-9fe8-403b-9ed2-00edfc22c05e" providerId="ADAL" clId="{9631330A-3337-4801-9CAA-D102CAC2AFF2}" dt="2022-10-14T08:40:53.763" v="14476" actId="1076"/>
          <ac:picMkLst>
            <pc:docMk/>
            <pc:sldMk cId="3517792498" sldId="357"/>
            <ac:picMk id="10" creationId="{BDD4039D-DA31-CFBC-E315-C50219D8DB46}"/>
          </ac:picMkLst>
        </pc:picChg>
      </pc:sldChg>
      <pc:sldChg chg="addSp modSp add mod ord modClrScheme modAnim chgLayout">
        <pc:chgData name="Julien Poirot" userId="894044d4-9fe8-403b-9ed2-00edfc22c05e" providerId="ADAL" clId="{9631330A-3337-4801-9CAA-D102CAC2AFF2}" dt="2022-10-14T13:46:16.144" v="20638"/>
        <pc:sldMkLst>
          <pc:docMk/>
          <pc:sldMk cId="766023392" sldId="358"/>
        </pc:sldMkLst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766023392" sldId="358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766023392" sldId="358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44:24.208" v="20612" actId="14100"/>
          <ac:spMkLst>
            <pc:docMk/>
            <pc:sldMk cId="766023392" sldId="358"/>
            <ac:spMk id="7" creationId="{38EA404F-BD86-4BC4-80A7-A30DCBC5D9F1}"/>
          </ac:spMkLst>
        </pc:spChg>
        <pc:grpChg chg="add mod">
          <ac:chgData name="Julien Poirot" userId="894044d4-9fe8-403b-9ed2-00edfc22c05e" providerId="ADAL" clId="{9631330A-3337-4801-9CAA-D102CAC2AFF2}" dt="2022-10-14T13:45:24.825" v="20627" actId="164"/>
          <ac:grpSpMkLst>
            <pc:docMk/>
            <pc:sldMk cId="766023392" sldId="358"/>
            <ac:grpSpMk id="5" creationId="{8E681683-9C8C-0B0D-21F8-70C135DBA754}"/>
          </ac:grpSpMkLst>
        </pc:grpChg>
        <pc:picChg chg="add mod">
          <ac:chgData name="Julien Poirot" userId="894044d4-9fe8-403b-9ed2-00edfc22c05e" providerId="ADAL" clId="{9631330A-3337-4801-9CAA-D102CAC2AFF2}" dt="2022-10-14T13:44:44.297" v="20624" actId="1038"/>
          <ac:picMkLst>
            <pc:docMk/>
            <pc:sldMk cId="766023392" sldId="358"/>
            <ac:picMk id="3" creationId="{02863A73-8458-3F89-8051-67BF19A51EDF}"/>
          </ac:picMkLst>
        </pc:picChg>
        <pc:picChg chg="mod">
          <ac:chgData name="Julien Poirot" userId="894044d4-9fe8-403b-9ed2-00edfc22c05e" providerId="ADAL" clId="{9631330A-3337-4801-9CAA-D102CAC2AFF2}" dt="2022-10-14T13:45:24.825" v="20627" actId="164"/>
          <ac:picMkLst>
            <pc:docMk/>
            <pc:sldMk cId="766023392" sldId="358"/>
            <ac:picMk id="4" creationId="{F49FDD72-A5C4-ECBE-4631-9F5A2D076A9A}"/>
          </ac:picMkLst>
        </pc:picChg>
        <pc:picChg chg="mod">
          <ac:chgData name="Julien Poirot" userId="894044d4-9fe8-403b-9ed2-00edfc22c05e" providerId="ADAL" clId="{9631330A-3337-4801-9CAA-D102CAC2AFF2}" dt="2022-10-14T13:45:24.825" v="20627" actId="164"/>
          <ac:picMkLst>
            <pc:docMk/>
            <pc:sldMk cId="766023392" sldId="358"/>
            <ac:picMk id="8" creationId="{7E6216AA-2F1B-29F1-AB95-C1CA3B802660}"/>
          </ac:picMkLst>
        </pc:picChg>
        <pc:picChg chg="mod">
          <ac:chgData name="Julien Poirot" userId="894044d4-9fe8-403b-9ed2-00edfc22c05e" providerId="ADAL" clId="{9631330A-3337-4801-9CAA-D102CAC2AFF2}" dt="2022-10-14T13:44:33.045" v="20613"/>
          <ac:picMkLst>
            <pc:docMk/>
            <pc:sldMk cId="766023392" sldId="358"/>
            <ac:picMk id="12" creationId="{DE2B6962-D40C-F1D0-9FB3-54CD42DAC125}"/>
          </ac:picMkLst>
        </pc:picChg>
        <pc:picChg chg="mod">
          <ac:chgData name="Julien Poirot" userId="894044d4-9fe8-403b-9ed2-00edfc22c05e" providerId="ADAL" clId="{9631330A-3337-4801-9CAA-D102CAC2AFF2}" dt="2022-10-14T13:44:36.990" v="20614"/>
          <ac:picMkLst>
            <pc:docMk/>
            <pc:sldMk cId="766023392" sldId="358"/>
            <ac:picMk id="14" creationId="{151F31DC-0766-3AC2-D261-5644976A9FC2}"/>
          </ac:picMkLst>
        </pc:picChg>
      </pc:sldChg>
      <pc:sldChg chg="addSp modSp add mod ord modClrScheme modAnim chgLayout">
        <pc:chgData name="Julien Poirot" userId="894044d4-9fe8-403b-9ed2-00edfc22c05e" providerId="ADAL" clId="{9631330A-3337-4801-9CAA-D102CAC2AFF2}" dt="2022-10-14T13:48:50.616" v="20696"/>
        <pc:sldMkLst>
          <pc:docMk/>
          <pc:sldMk cId="2935264917" sldId="359"/>
        </pc:sldMkLst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2935264917" sldId="359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2935264917" sldId="359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47:56.926" v="20685" actId="6549"/>
          <ac:spMkLst>
            <pc:docMk/>
            <pc:sldMk cId="2935264917" sldId="359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3:47:36.082" v="20677" actId="1038"/>
          <ac:picMkLst>
            <pc:docMk/>
            <pc:sldMk cId="2935264917" sldId="359"/>
            <ac:picMk id="3" creationId="{4E75CF9D-B286-33BC-31DC-AEAD2881FA54}"/>
          </ac:picMkLst>
        </pc:picChg>
        <pc:picChg chg="mod">
          <ac:chgData name="Julien Poirot" userId="894044d4-9fe8-403b-9ed2-00edfc22c05e" providerId="ADAL" clId="{9631330A-3337-4801-9CAA-D102CAC2AFF2}" dt="2022-10-14T13:47:45.174" v="20678" actId="14100"/>
          <ac:picMkLst>
            <pc:docMk/>
            <pc:sldMk cId="2935264917" sldId="359"/>
            <ac:picMk id="11" creationId="{84AA914E-2B44-7832-ADFC-2187148ED977}"/>
          </ac:picMkLst>
        </pc:picChg>
        <pc:picChg chg="mod">
          <ac:chgData name="Julien Poirot" userId="894044d4-9fe8-403b-9ed2-00edfc22c05e" providerId="ADAL" clId="{9631330A-3337-4801-9CAA-D102CAC2AFF2}" dt="2022-10-14T13:47:50.589" v="20681" actId="1076"/>
          <ac:picMkLst>
            <pc:docMk/>
            <pc:sldMk cId="2935264917" sldId="359"/>
            <ac:picMk id="21" creationId="{1C43D188-060C-EB81-0174-E13A7DD63F6E}"/>
          </ac:picMkLst>
        </pc:picChg>
      </pc:sldChg>
      <pc:sldChg chg="addSp delSp modSp add mod ord modClrScheme modAnim chgLayout">
        <pc:chgData name="Julien Poirot" userId="894044d4-9fe8-403b-9ed2-00edfc22c05e" providerId="ADAL" clId="{9631330A-3337-4801-9CAA-D102CAC2AFF2}" dt="2022-10-14T13:42:18.982" v="20605"/>
        <pc:sldMkLst>
          <pc:docMk/>
          <pc:sldMk cId="108023698" sldId="360"/>
        </pc:sldMkLst>
        <pc:spChg chg="mod ord">
          <ac:chgData name="Julien Poirot" userId="894044d4-9fe8-403b-9ed2-00edfc22c05e" providerId="ADAL" clId="{9631330A-3337-4801-9CAA-D102CAC2AFF2}" dt="2022-10-14T08:58:50.349" v="15089" actId="700"/>
          <ac:spMkLst>
            <pc:docMk/>
            <pc:sldMk cId="108023698" sldId="360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08:58:50.349" v="15089" actId="700"/>
          <ac:spMkLst>
            <pc:docMk/>
            <pc:sldMk cId="108023698" sldId="360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38:13.212" v="20577" actId="14100"/>
          <ac:spMkLst>
            <pc:docMk/>
            <pc:sldMk cId="108023698" sldId="360"/>
            <ac:spMk id="7" creationId="{38EA404F-BD86-4BC4-80A7-A30DCBC5D9F1}"/>
          </ac:spMkLst>
        </pc:spChg>
        <pc:spChg chg="mod">
          <ac:chgData name="Julien Poirot" userId="894044d4-9fe8-403b-9ed2-00edfc22c05e" providerId="ADAL" clId="{9631330A-3337-4801-9CAA-D102CAC2AFF2}" dt="2022-10-14T13:40:44.552" v="20582" actId="164"/>
          <ac:spMkLst>
            <pc:docMk/>
            <pc:sldMk cId="108023698" sldId="360"/>
            <ac:spMk id="12" creationId="{513FC0F5-0A12-8584-C2A4-767B19989ED4}"/>
          </ac:spMkLst>
        </pc:spChg>
        <pc:spChg chg="mod">
          <ac:chgData name="Julien Poirot" userId="894044d4-9fe8-403b-9ed2-00edfc22c05e" providerId="ADAL" clId="{9631330A-3337-4801-9CAA-D102CAC2AFF2}" dt="2022-10-14T13:41:23.703" v="20590" actId="164"/>
          <ac:spMkLst>
            <pc:docMk/>
            <pc:sldMk cId="108023698" sldId="360"/>
            <ac:spMk id="22" creationId="{2E1C078E-9DD2-B3D8-FFB4-CD2537A77D06}"/>
          </ac:spMkLst>
        </pc:spChg>
        <pc:spChg chg="mod">
          <ac:chgData name="Julien Poirot" userId="894044d4-9fe8-403b-9ed2-00edfc22c05e" providerId="ADAL" clId="{9631330A-3337-4801-9CAA-D102CAC2AFF2}" dt="2022-10-14T13:41:23.703" v="20590" actId="164"/>
          <ac:spMkLst>
            <pc:docMk/>
            <pc:sldMk cId="108023698" sldId="360"/>
            <ac:spMk id="26" creationId="{E58BA0D0-E251-11D7-19ED-FCE11F28EF5D}"/>
          </ac:spMkLst>
        </pc:spChg>
        <pc:grpChg chg="add mod">
          <ac:chgData name="Julien Poirot" userId="894044d4-9fe8-403b-9ed2-00edfc22c05e" providerId="ADAL" clId="{9631330A-3337-4801-9CAA-D102CAC2AFF2}" dt="2022-10-14T13:40:44.552" v="20582" actId="164"/>
          <ac:grpSpMkLst>
            <pc:docMk/>
            <pc:sldMk cId="108023698" sldId="360"/>
            <ac:grpSpMk id="4" creationId="{DA8EB083-6966-885E-993B-6DC65E332F0D}"/>
          </ac:grpSpMkLst>
        </pc:grpChg>
        <pc:grpChg chg="add mod">
          <ac:chgData name="Julien Poirot" userId="894044d4-9fe8-403b-9ed2-00edfc22c05e" providerId="ADAL" clId="{9631330A-3337-4801-9CAA-D102CAC2AFF2}" dt="2022-10-14T13:41:23.703" v="20590" actId="164"/>
          <ac:grpSpMkLst>
            <pc:docMk/>
            <pc:sldMk cId="108023698" sldId="360"/>
            <ac:grpSpMk id="5" creationId="{1562D3C9-3CB6-D98F-3AB4-6CC8D7D871F9}"/>
          </ac:grpSpMkLst>
        </pc:grpChg>
        <pc:grpChg chg="add mod">
          <ac:chgData name="Julien Poirot" userId="894044d4-9fe8-403b-9ed2-00edfc22c05e" providerId="ADAL" clId="{9631330A-3337-4801-9CAA-D102CAC2AFF2}" dt="2022-10-14T13:42:08.966" v="20601" actId="164"/>
          <ac:grpSpMkLst>
            <pc:docMk/>
            <pc:sldMk cId="108023698" sldId="360"/>
            <ac:grpSpMk id="9" creationId="{90F0D27F-6B5C-4329-CD66-51B9628703C8}"/>
          </ac:grpSpMkLst>
        </pc:grpChg>
        <pc:picChg chg="add del mod">
          <ac:chgData name="Julien Poirot" userId="894044d4-9fe8-403b-9ed2-00edfc22c05e" providerId="ADAL" clId="{9631330A-3337-4801-9CAA-D102CAC2AFF2}" dt="2022-10-14T11:46:05.981" v="19321" actId="478"/>
          <ac:picMkLst>
            <pc:docMk/>
            <pc:sldMk cId="108023698" sldId="360"/>
            <ac:picMk id="3" creationId="{EC414F53-8D17-CE36-AA7F-A2C4A2F9C162}"/>
          </ac:picMkLst>
        </pc:picChg>
        <pc:picChg chg="mod">
          <ac:chgData name="Julien Poirot" userId="894044d4-9fe8-403b-9ed2-00edfc22c05e" providerId="ADAL" clId="{9631330A-3337-4801-9CAA-D102CAC2AFF2}" dt="2022-10-14T13:40:44.552" v="20582" actId="164"/>
          <ac:picMkLst>
            <pc:docMk/>
            <pc:sldMk cId="108023698" sldId="360"/>
            <ac:picMk id="10" creationId="{5D6A2A34-56EF-2C0B-AEF2-260B3A875C91}"/>
          </ac:picMkLst>
        </pc:picChg>
        <pc:picChg chg="mod">
          <ac:chgData name="Julien Poirot" userId="894044d4-9fe8-403b-9ed2-00edfc22c05e" providerId="ADAL" clId="{9631330A-3337-4801-9CAA-D102CAC2AFF2}" dt="2022-10-14T13:38:18.688" v="20578" actId="14100"/>
          <ac:picMkLst>
            <pc:docMk/>
            <pc:sldMk cId="108023698" sldId="360"/>
            <ac:picMk id="24" creationId="{012A953C-E0EB-8BA0-D974-E973DC78FF5F}"/>
          </ac:picMkLst>
        </pc:picChg>
        <pc:picChg chg="mod">
          <ac:chgData name="Julien Poirot" userId="894044d4-9fe8-403b-9ed2-00edfc22c05e" providerId="ADAL" clId="{9631330A-3337-4801-9CAA-D102CAC2AFF2}" dt="2022-10-14T13:42:08.966" v="20601" actId="164"/>
          <ac:picMkLst>
            <pc:docMk/>
            <pc:sldMk cId="108023698" sldId="360"/>
            <ac:picMk id="34" creationId="{CFE8AD5F-B4BF-2C07-94BC-DA0EE7DE0125}"/>
          </ac:picMkLst>
        </pc:picChg>
        <pc:cxnChg chg="mod">
          <ac:chgData name="Julien Poirot" userId="894044d4-9fe8-403b-9ed2-00edfc22c05e" providerId="ADAL" clId="{9631330A-3337-4801-9CAA-D102CAC2AFF2}" dt="2022-10-14T13:40:44.552" v="20582" actId="164"/>
          <ac:cxnSpMkLst>
            <pc:docMk/>
            <pc:sldMk cId="108023698" sldId="360"/>
            <ac:cxnSpMk id="15" creationId="{35A0867A-D230-B2B6-BF52-FBD8D95348CE}"/>
          </ac:cxnSpMkLst>
        </pc:cxnChg>
        <pc:cxnChg chg="mod">
          <ac:chgData name="Julien Poirot" userId="894044d4-9fe8-403b-9ed2-00edfc22c05e" providerId="ADAL" clId="{9631330A-3337-4801-9CAA-D102CAC2AFF2}" dt="2022-10-14T13:41:23.703" v="20590" actId="164"/>
          <ac:cxnSpMkLst>
            <pc:docMk/>
            <pc:sldMk cId="108023698" sldId="360"/>
            <ac:cxnSpMk id="17" creationId="{9468B618-5C93-B0B7-D80C-800D09C4F1F2}"/>
          </ac:cxnSpMkLst>
        </pc:cxnChg>
        <pc:cxnChg chg="mod">
          <ac:chgData name="Julien Poirot" userId="894044d4-9fe8-403b-9ed2-00edfc22c05e" providerId="ADAL" clId="{9631330A-3337-4801-9CAA-D102CAC2AFF2}" dt="2022-10-14T13:41:23.703" v="20590" actId="164"/>
          <ac:cxnSpMkLst>
            <pc:docMk/>
            <pc:sldMk cId="108023698" sldId="360"/>
            <ac:cxnSpMk id="27" creationId="{93B95B2A-0D09-78AB-E776-74BB8B5707C4}"/>
          </ac:cxnSpMkLst>
        </pc:cxnChg>
        <pc:cxnChg chg="mod">
          <ac:chgData name="Julien Poirot" userId="894044d4-9fe8-403b-9ed2-00edfc22c05e" providerId="ADAL" clId="{9631330A-3337-4801-9CAA-D102CAC2AFF2}" dt="2022-10-14T13:42:08.966" v="20601" actId="164"/>
          <ac:cxnSpMkLst>
            <pc:docMk/>
            <pc:sldMk cId="108023698" sldId="360"/>
            <ac:cxnSpMk id="36" creationId="{A18C4119-CE8E-F800-7B65-32F97D82ECDE}"/>
          </ac:cxnSpMkLst>
        </pc:cxnChg>
      </pc:sldChg>
      <pc:sldChg chg="delSp modSp add mod ord modClrScheme chgLayout">
        <pc:chgData name="Julien Poirot" userId="894044d4-9fe8-403b-9ed2-00edfc22c05e" providerId="ADAL" clId="{9631330A-3337-4801-9CAA-D102CAC2AFF2}" dt="2022-10-14T13:18:35.750" v="20348" actId="700"/>
        <pc:sldMkLst>
          <pc:docMk/>
          <pc:sldMk cId="1098458435" sldId="361"/>
        </pc:sldMkLst>
        <pc:spChg chg="del">
          <ac:chgData name="Julien Poirot" userId="894044d4-9fe8-403b-9ed2-00edfc22c05e" providerId="ADAL" clId="{9631330A-3337-4801-9CAA-D102CAC2AFF2}" dt="2022-10-14T08:51:18.307" v="14580" actId="478"/>
          <ac:spMkLst>
            <pc:docMk/>
            <pc:sldMk cId="1098458435" sldId="361"/>
            <ac:spMk id="4" creationId="{B0759A76-73C3-436D-897E-B2FB70B18DC7}"/>
          </ac:spMkLst>
        </pc:spChg>
        <pc:spChg chg="mod ord">
          <ac:chgData name="Julien Poirot" userId="894044d4-9fe8-403b-9ed2-00edfc22c05e" providerId="ADAL" clId="{9631330A-3337-4801-9CAA-D102CAC2AFF2}" dt="2022-10-14T13:18:35.750" v="20348" actId="700"/>
          <ac:spMkLst>
            <pc:docMk/>
            <pc:sldMk cId="1098458435" sldId="361"/>
            <ac:spMk id="6" creationId="{6AC851C2-E1C6-4BFA-8758-B79098E9CF83}"/>
          </ac:spMkLst>
        </pc:spChg>
        <pc:spChg chg="mod ord">
          <ac:chgData name="Julien Poirot" userId="894044d4-9fe8-403b-9ed2-00edfc22c05e" providerId="ADAL" clId="{9631330A-3337-4801-9CAA-D102CAC2AFF2}" dt="2022-10-14T13:18:35.750" v="20348" actId="700"/>
          <ac:spMkLst>
            <pc:docMk/>
            <pc:sldMk cId="1098458435" sldId="361"/>
            <ac:spMk id="7" creationId="{970B7E47-9D99-4C28-9CDE-40204277ACF6}"/>
          </ac:spMkLst>
        </pc:spChg>
      </pc:sldChg>
      <pc:sldChg chg="addSp delSp modSp add mod ord modClrScheme modAnim chgLayout">
        <pc:chgData name="Julien Poirot" userId="894044d4-9fe8-403b-9ed2-00edfc22c05e" providerId="ADAL" clId="{9631330A-3337-4801-9CAA-D102CAC2AFF2}" dt="2022-10-14T13:44:15.906" v="20611" actId="14100"/>
        <pc:sldMkLst>
          <pc:docMk/>
          <pc:sldMk cId="2783401113" sldId="362"/>
        </pc:sldMkLst>
        <pc:spChg chg="mod ord">
          <ac:chgData name="Julien Poirot" userId="894044d4-9fe8-403b-9ed2-00edfc22c05e" providerId="ADAL" clId="{9631330A-3337-4801-9CAA-D102CAC2AFF2}" dt="2022-10-14T13:18:38.741" v="20349" actId="700"/>
          <ac:spMkLst>
            <pc:docMk/>
            <pc:sldMk cId="2783401113" sldId="362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8:38.741" v="20349" actId="700"/>
          <ac:spMkLst>
            <pc:docMk/>
            <pc:sldMk cId="2783401113" sldId="362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44:15.906" v="20611" actId="14100"/>
          <ac:spMkLst>
            <pc:docMk/>
            <pc:sldMk cId="2783401113" sldId="362"/>
            <ac:spMk id="7" creationId="{38EA404F-BD86-4BC4-80A7-A30DCBC5D9F1}"/>
          </ac:spMkLst>
        </pc:spChg>
        <pc:spChg chg="del">
          <ac:chgData name="Julien Poirot" userId="894044d4-9fe8-403b-9ed2-00edfc22c05e" providerId="ADAL" clId="{9631330A-3337-4801-9CAA-D102CAC2AFF2}" dt="2022-10-14T08:51:26.159" v="14601" actId="478"/>
          <ac:spMkLst>
            <pc:docMk/>
            <pc:sldMk cId="2783401113" sldId="362"/>
            <ac:spMk id="12" creationId="{513FC0F5-0A12-8584-C2A4-767B19989ED4}"/>
          </ac:spMkLst>
        </pc:spChg>
        <pc:spChg chg="del">
          <ac:chgData name="Julien Poirot" userId="894044d4-9fe8-403b-9ed2-00edfc22c05e" providerId="ADAL" clId="{9631330A-3337-4801-9CAA-D102CAC2AFF2}" dt="2022-10-14T08:51:29.900" v="14606" actId="478"/>
          <ac:spMkLst>
            <pc:docMk/>
            <pc:sldMk cId="2783401113" sldId="362"/>
            <ac:spMk id="22" creationId="{2E1C078E-9DD2-B3D8-FFB4-CD2537A77D06}"/>
          </ac:spMkLst>
        </pc:spChg>
        <pc:spChg chg="del">
          <ac:chgData name="Julien Poirot" userId="894044d4-9fe8-403b-9ed2-00edfc22c05e" providerId="ADAL" clId="{9631330A-3337-4801-9CAA-D102CAC2AFF2}" dt="2022-10-14T08:51:31.392" v="14608" actId="478"/>
          <ac:spMkLst>
            <pc:docMk/>
            <pc:sldMk cId="2783401113" sldId="362"/>
            <ac:spMk id="26" creationId="{E58BA0D0-E251-11D7-19ED-FCE11F28EF5D}"/>
          </ac:spMkLst>
        </pc:spChg>
        <pc:picChg chg="add mod">
          <ac:chgData name="Julien Poirot" userId="894044d4-9fe8-403b-9ed2-00edfc22c05e" providerId="ADAL" clId="{9631330A-3337-4801-9CAA-D102CAC2AFF2}" dt="2022-10-14T09:55:30.640" v="16845" actId="1076"/>
          <ac:picMkLst>
            <pc:docMk/>
            <pc:sldMk cId="2783401113" sldId="362"/>
            <ac:picMk id="4" creationId="{476057AA-886A-F2C5-FB06-522B0DF91015}"/>
          </ac:picMkLst>
        </pc:picChg>
        <pc:picChg chg="del">
          <ac:chgData name="Julien Poirot" userId="894044d4-9fe8-403b-9ed2-00edfc22c05e" providerId="ADAL" clId="{9631330A-3337-4801-9CAA-D102CAC2AFF2}" dt="2022-10-14T08:51:27.007" v="14603" actId="478"/>
          <ac:picMkLst>
            <pc:docMk/>
            <pc:sldMk cId="2783401113" sldId="362"/>
            <ac:picMk id="8" creationId="{070622B0-9644-668F-4663-9270878855B4}"/>
          </ac:picMkLst>
        </pc:picChg>
        <pc:picChg chg="add mod">
          <ac:chgData name="Julien Poirot" userId="894044d4-9fe8-403b-9ed2-00edfc22c05e" providerId="ADAL" clId="{9631330A-3337-4801-9CAA-D102CAC2AFF2}" dt="2022-10-14T09:57:10.189" v="16894" actId="14100"/>
          <ac:picMkLst>
            <pc:docMk/>
            <pc:sldMk cId="2783401113" sldId="362"/>
            <ac:picMk id="9" creationId="{3D40C6D4-736E-8042-F260-020B8DDDEA20}"/>
          </ac:picMkLst>
        </pc:picChg>
        <pc:picChg chg="del">
          <ac:chgData name="Julien Poirot" userId="894044d4-9fe8-403b-9ed2-00edfc22c05e" providerId="ADAL" clId="{9631330A-3337-4801-9CAA-D102CAC2AFF2}" dt="2022-10-14T08:51:26.705" v="14602" actId="478"/>
          <ac:picMkLst>
            <pc:docMk/>
            <pc:sldMk cId="2783401113" sldId="362"/>
            <ac:picMk id="10" creationId="{5D6A2A34-56EF-2C0B-AEF2-260B3A875C91}"/>
          </ac:picMkLst>
        </pc:picChg>
        <pc:picChg chg="del">
          <ac:chgData name="Julien Poirot" userId="894044d4-9fe8-403b-9ed2-00edfc22c05e" providerId="ADAL" clId="{9631330A-3337-4801-9CAA-D102CAC2AFF2}" dt="2022-10-14T08:51:25.854" v="14600" actId="478"/>
          <ac:picMkLst>
            <pc:docMk/>
            <pc:sldMk cId="2783401113" sldId="362"/>
            <ac:picMk id="24" creationId="{012A953C-E0EB-8BA0-D974-E973DC78FF5F}"/>
          </ac:picMkLst>
        </pc:picChg>
        <pc:picChg chg="del">
          <ac:chgData name="Julien Poirot" userId="894044d4-9fe8-403b-9ed2-00edfc22c05e" providerId="ADAL" clId="{9631330A-3337-4801-9CAA-D102CAC2AFF2}" dt="2022-10-14T08:51:32.709" v="14610" actId="478"/>
          <ac:picMkLst>
            <pc:docMk/>
            <pc:sldMk cId="2783401113" sldId="362"/>
            <ac:picMk id="34" creationId="{CFE8AD5F-B4BF-2C07-94BC-DA0EE7DE0125}"/>
          </ac:picMkLst>
        </pc:picChg>
        <pc:cxnChg chg="del mod">
          <ac:chgData name="Julien Poirot" userId="894044d4-9fe8-403b-9ed2-00edfc22c05e" providerId="ADAL" clId="{9631330A-3337-4801-9CAA-D102CAC2AFF2}" dt="2022-10-14T08:51:27.613" v="14604" actId="478"/>
          <ac:cxnSpMkLst>
            <pc:docMk/>
            <pc:sldMk cId="2783401113" sldId="362"/>
            <ac:cxnSpMk id="15" creationId="{35A0867A-D230-B2B6-BF52-FBD8D95348CE}"/>
          </ac:cxnSpMkLst>
        </pc:cxnChg>
        <pc:cxnChg chg="del mod">
          <ac:chgData name="Julien Poirot" userId="894044d4-9fe8-403b-9ed2-00edfc22c05e" providerId="ADAL" clId="{9631330A-3337-4801-9CAA-D102CAC2AFF2}" dt="2022-10-14T08:51:28.560" v="14605" actId="478"/>
          <ac:cxnSpMkLst>
            <pc:docMk/>
            <pc:sldMk cId="2783401113" sldId="362"/>
            <ac:cxnSpMk id="17" creationId="{9468B618-5C93-B0B7-D80C-800D09C4F1F2}"/>
          </ac:cxnSpMkLst>
        </pc:cxnChg>
        <pc:cxnChg chg="del mod">
          <ac:chgData name="Julien Poirot" userId="894044d4-9fe8-403b-9ed2-00edfc22c05e" providerId="ADAL" clId="{9631330A-3337-4801-9CAA-D102CAC2AFF2}" dt="2022-10-14T08:51:30.661" v="14607" actId="478"/>
          <ac:cxnSpMkLst>
            <pc:docMk/>
            <pc:sldMk cId="2783401113" sldId="362"/>
            <ac:cxnSpMk id="27" creationId="{93B95B2A-0D09-78AB-E776-74BB8B5707C4}"/>
          </ac:cxnSpMkLst>
        </pc:cxnChg>
        <pc:cxnChg chg="del mod">
          <ac:chgData name="Julien Poirot" userId="894044d4-9fe8-403b-9ed2-00edfc22c05e" providerId="ADAL" clId="{9631330A-3337-4801-9CAA-D102CAC2AFF2}" dt="2022-10-14T08:51:32.320" v="14609" actId="478"/>
          <ac:cxnSpMkLst>
            <pc:docMk/>
            <pc:sldMk cId="2783401113" sldId="362"/>
            <ac:cxnSpMk id="36" creationId="{A18C4119-CE8E-F800-7B65-32F97D82ECDE}"/>
          </ac:cxnSpMkLst>
        </pc:cxnChg>
      </pc:sldChg>
      <pc:sldChg chg="addSp delSp modSp add mod ord modClrScheme modAnim chgLayout">
        <pc:chgData name="Julien Poirot" userId="894044d4-9fe8-403b-9ed2-00edfc22c05e" providerId="ADAL" clId="{9631330A-3337-4801-9CAA-D102CAC2AFF2}" dt="2022-10-14T13:50:42.858" v="20721"/>
        <pc:sldMkLst>
          <pc:docMk/>
          <pc:sldMk cId="1173054919" sldId="363"/>
        </pc:sldMkLst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1173054919" sldId="363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1173054919" sldId="363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49:41.066" v="20713" actId="14100"/>
          <ac:spMkLst>
            <pc:docMk/>
            <pc:sldMk cId="1173054919" sldId="363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3:49:33.788" v="20712" actId="1038"/>
          <ac:picMkLst>
            <pc:docMk/>
            <pc:sldMk cId="1173054919" sldId="363"/>
            <ac:picMk id="3" creationId="{146022A1-AE6B-4F2A-E43D-38D3FCCC739A}"/>
          </ac:picMkLst>
        </pc:picChg>
        <pc:picChg chg="add mod">
          <ac:chgData name="Julien Poirot" userId="894044d4-9fe8-403b-9ed2-00edfc22c05e" providerId="ADAL" clId="{9631330A-3337-4801-9CAA-D102CAC2AFF2}" dt="2022-10-14T13:49:22.054" v="20698" actId="14100"/>
          <ac:picMkLst>
            <pc:docMk/>
            <pc:sldMk cId="1173054919" sldId="363"/>
            <ac:picMk id="5" creationId="{38DC228F-E2C2-59A3-EBF1-00323A0FEAED}"/>
          </ac:picMkLst>
        </pc:picChg>
        <pc:picChg chg="add mod">
          <ac:chgData name="Julien Poirot" userId="894044d4-9fe8-403b-9ed2-00edfc22c05e" providerId="ADAL" clId="{9631330A-3337-4801-9CAA-D102CAC2AFF2}" dt="2022-10-14T13:49:24.033" v="20699" actId="1076"/>
          <ac:picMkLst>
            <pc:docMk/>
            <pc:sldMk cId="1173054919" sldId="363"/>
            <ac:picMk id="9" creationId="{89502634-226D-6D13-429F-01A3B8586D63}"/>
          </ac:picMkLst>
        </pc:picChg>
        <pc:picChg chg="del">
          <ac:chgData name="Julien Poirot" userId="894044d4-9fe8-403b-9ed2-00edfc22c05e" providerId="ADAL" clId="{9631330A-3337-4801-9CAA-D102CAC2AFF2}" dt="2022-10-14T08:52:33.808" v="14648" actId="478"/>
          <ac:picMkLst>
            <pc:docMk/>
            <pc:sldMk cId="1173054919" sldId="363"/>
            <ac:picMk id="11" creationId="{84AA914E-2B44-7832-ADFC-2187148ED977}"/>
          </ac:picMkLst>
        </pc:picChg>
        <pc:picChg chg="add mod">
          <ac:chgData name="Julien Poirot" userId="894044d4-9fe8-403b-9ed2-00edfc22c05e" providerId="ADAL" clId="{9631330A-3337-4801-9CAA-D102CAC2AFF2}" dt="2022-10-14T09:12:24.164" v="15638" actId="14100"/>
          <ac:picMkLst>
            <pc:docMk/>
            <pc:sldMk cId="1173054919" sldId="363"/>
            <ac:picMk id="12" creationId="{3D8DD6C6-4BCB-AF7D-8E62-253A6A931F25}"/>
          </ac:picMkLst>
        </pc:picChg>
        <pc:picChg chg="del">
          <ac:chgData name="Julien Poirot" userId="894044d4-9fe8-403b-9ed2-00edfc22c05e" providerId="ADAL" clId="{9631330A-3337-4801-9CAA-D102CAC2AFF2}" dt="2022-10-14T08:52:35.947" v="14651" actId="478"/>
          <ac:picMkLst>
            <pc:docMk/>
            <pc:sldMk cId="1173054919" sldId="363"/>
            <ac:picMk id="14" creationId="{76C31C13-CF99-93C9-EE87-84ED0B114842}"/>
          </ac:picMkLst>
        </pc:picChg>
        <pc:picChg chg="del">
          <ac:chgData name="Julien Poirot" userId="894044d4-9fe8-403b-9ed2-00edfc22c05e" providerId="ADAL" clId="{9631330A-3337-4801-9CAA-D102CAC2AFF2}" dt="2022-10-14T08:52:34.141" v="14649" actId="478"/>
          <ac:picMkLst>
            <pc:docMk/>
            <pc:sldMk cId="1173054919" sldId="363"/>
            <ac:picMk id="19" creationId="{9AE17F21-0819-AE3F-F9A5-415FE9D93727}"/>
          </ac:picMkLst>
        </pc:picChg>
        <pc:picChg chg="del">
          <ac:chgData name="Julien Poirot" userId="894044d4-9fe8-403b-9ed2-00edfc22c05e" providerId="ADAL" clId="{9631330A-3337-4801-9CAA-D102CAC2AFF2}" dt="2022-10-14T08:52:34.733" v="14650" actId="478"/>
          <ac:picMkLst>
            <pc:docMk/>
            <pc:sldMk cId="1173054919" sldId="363"/>
            <ac:picMk id="21" creationId="{1C43D188-060C-EB81-0174-E13A7DD63F6E}"/>
          </ac:picMkLst>
        </pc:picChg>
      </pc:sldChg>
      <pc:sldChg chg="addSp modSp add mod ord modClrScheme modAnim chgLayout">
        <pc:chgData name="Julien Poirot" userId="894044d4-9fe8-403b-9ed2-00edfc22c05e" providerId="ADAL" clId="{9631330A-3337-4801-9CAA-D102CAC2AFF2}" dt="2022-10-14T13:51:57.334" v="20733"/>
        <pc:sldMkLst>
          <pc:docMk/>
          <pc:sldMk cId="2760147449" sldId="364"/>
        </pc:sldMkLst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2760147449" sldId="364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2760147449" sldId="364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2760147449" sldId="364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3:51:24.923" v="20725"/>
          <ac:picMkLst>
            <pc:docMk/>
            <pc:sldMk cId="2760147449" sldId="364"/>
            <ac:picMk id="4" creationId="{E8385C5C-E014-1E56-09DD-C8CFC251763D}"/>
          </ac:picMkLst>
        </pc:picChg>
        <pc:picChg chg="add mod">
          <ac:chgData name="Julien Poirot" userId="894044d4-9fe8-403b-9ed2-00edfc22c05e" providerId="ADAL" clId="{9631330A-3337-4801-9CAA-D102CAC2AFF2}" dt="2022-10-14T13:51:08.511" v="20722" actId="14100"/>
          <ac:picMkLst>
            <pc:docMk/>
            <pc:sldMk cId="2760147449" sldId="364"/>
            <ac:picMk id="8" creationId="{D250F10F-88DA-7B0A-2E8C-A3667795AA96}"/>
          </ac:picMkLst>
        </pc:picChg>
        <pc:picChg chg="add mod">
          <ac:chgData name="Julien Poirot" userId="894044d4-9fe8-403b-9ed2-00edfc22c05e" providerId="ADAL" clId="{9631330A-3337-4801-9CAA-D102CAC2AFF2}" dt="2022-10-14T13:51:08.511" v="20722" actId="14100"/>
          <ac:picMkLst>
            <pc:docMk/>
            <pc:sldMk cId="2760147449" sldId="364"/>
            <ac:picMk id="10" creationId="{F6AE4CCA-4B5B-F5AC-B8AF-8C84F3DA0806}"/>
          </ac:picMkLst>
        </pc:picChg>
      </pc:sldChg>
      <pc:sldChg chg="addSp delSp modSp add mod ord modClrScheme modAnim chgLayout">
        <pc:chgData name="Julien Poirot" userId="894044d4-9fe8-403b-9ed2-00edfc22c05e" providerId="ADAL" clId="{9631330A-3337-4801-9CAA-D102CAC2AFF2}" dt="2022-10-14T13:53:39.320" v="20772"/>
        <pc:sldMkLst>
          <pc:docMk/>
          <pc:sldMk cId="2455939416" sldId="365"/>
        </pc:sldMkLst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2455939416" sldId="365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2455939416" sldId="365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52:09.982" v="20735" actId="14100"/>
          <ac:spMkLst>
            <pc:docMk/>
            <pc:sldMk cId="2455939416" sldId="365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3:52:25.577" v="20749" actId="1038"/>
          <ac:picMkLst>
            <pc:docMk/>
            <pc:sldMk cId="2455939416" sldId="365"/>
            <ac:picMk id="3" creationId="{E90B8C22-B791-B673-F0D6-90EC0328AC0E}"/>
          </ac:picMkLst>
        </pc:picChg>
        <pc:picChg chg="add del mod">
          <ac:chgData name="Julien Poirot" userId="894044d4-9fe8-403b-9ed2-00edfc22c05e" providerId="ADAL" clId="{9631330A-3337-4801-9CAA-D102CAC2AFF2}" dt="2022-10-14T09:35:22.301" v="16182" actId="478"/>
          <ac:picMkLst>
            <pc:docMk/>
            <pc:sldMk cId="2455939416" sldId="365"/>
            <ac:picMk id="5" creationId="{E23815F5-4352-B715-119C-AFFD0C09BD3B}"/>
          </ac:picMkLst>
        </pc:picChg>
        <pc:picChg chg="add mod">
          <ac:chgData name="Julien Poirot" userId="894044d4-9fe8-403b-9ed2-00edfc22c05e" providerId="ADAL" clId="{9631330A-3337-4801-9CAA-D102CAC2AFF2}" dt="2022-10-14T13:52:13.725" v="20737" actId="1076"/>
          <ac:picMkLst>
            <pc:docMk/>
            <pc:sldMk cId="2455939416" sldId="365"/>
            <ac:picMk id="9" creationId="{FCEDA3EE-6376-15D2-05D4-D5952CE08A08}"/>
          </ac:picMkLst>
        </pc:picChg>
        <pc:picChg chg="add mod">
          <ac:chgData name="Julien Poirot" userId="894044d4-9fe8-403b-9ed2-00edfc22c05e" providerId="ADAL" clId="{9631330A-3337-4801-9CAA-D102CAC2AFF2}" dt="2022-10-14T09:35:28.446" v="16185" actId="1076"/>
          <ac:picMkLst>
            <pc:docMk/>
            <pc:sldMk cId="2455939416" sldId="365"/>
            <ac:picMk id="10242" creationId="{9531B5D4-9528-8E6D-807D-631F4D93C4B6}"/>
          </ac:picMkLst>
        </pc:picChg>
        <pc:picChg chg="add mod">
          <ac:chgData name="Julien Poirot" userId="894044d4-9fe8-403b-9ed2-00edfc22c05e" providerId="ADAL" clId="{9631330A-3337-4801-9CAA-D102CAC2AFF2}" dt="2022-10-14T09:38:37.638" v="16304" actId="1076"/>
          <ac:picMkLst>
            <pc:docMk/>
            <pc:sldMk cId="2455939416" sldId="365"/>
            <ac:picMk id="10244" creationId="{37800C52-F98F-4D4B-DF57-0BFE3A2E4AA8}"/>
          </ac:picMkLst>
        </pc:picChg>
        <pc:picChg chg="add mod">
          <ac:chgData name="Julien Poirot" userId="894044d4-9fe8-403b-9ed2-00edfc22c05e" providerId="ADAL" clId="{9631330A-3337-4801-9CAA-D102CAC2AFF2}" dt="2022-10-14T09:39:05.897" v="16310" actId="1076"/>
          <ac:picMkLst>
            <pc:docMk/>
            <pc:sldMk cId="2455939416" sldId="365"/>
            <ac:picMk id="10246" creationId="{B82CA42B-FF7C-381D-9BFF-5FD3CEBCEA70}"/>
          </ac:picMkLst>
        </pc:picChg>
      </pc:sldChg>
      <pc:sldChg chg="addSp modSp add mod ord modClrScheme modAnim chgLayout">
        <pc:chgData name="Julien Poirot" userId="894044d4-9fe8-403b-9ed2-00edfc22c05e" providerId="ADAL" clId="{9631330A-3337-4801-9CAA-D102CAC2AFF2}" dt="2022-10-14T13:54:08.159" v="20778"/>
        <pc:sldMkLst>
          <pc:docMk/>
          <pc:sldMk cId="1292335331" sldId="366"/>
        </pc:sldMkLst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1292335331" sldId="366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1292335331" sldId="366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18:51.758" v="20351" actId="700"/>
          <ac:spMkLst>
            <pc:docMk/>
            <pc:sldMk cId="1292335331" sldId="366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3:52:39.734" v="20762" actId="1037"/>
          <ac:picMkLst>
            <pc:docMk/>
            <pc:sldMk cId="1292335331" sldId="366"/>
            <ac:picMk id="3" creationId="{A16E9D6A-C99E-EE9A-CBBC-1791AD8E8826}"/>
          </ac:picMkLst>
        </pc:picChg>
        <pc:picChg chg="add mod">
          <ac:chgData name="Julien Poirot" userId="894044d4-9fe8-403b-9ed2-00edfc22c05e" providerId="ADAL" clId="{9631330A-3337-4801-9CAA-D102CAC2AFF2}" dt="2022-10-14T09:52:10.512" v="16609" actId="14100"/>
          <ac:picMkLst>
            <pc:docMk/>
            <pc:sldMk cId="1292335331" sldId="366"/>
            <ac:picMk id="5" creationId="{7667C8B0-D6A3-2FCF-BADF-1B4E4BC4CA62}"/>
          </ac:picMkLst>
        </pc:picChg>
        <pc:picChg chg="add mod">
          <ac:chgData name="Julien Poirot" userId="894044d4-9fe8-403b-9ed2-00edfc22c05e" providerId="ADAL" clId="{9631330A-3337-4801-9CAA-D102CAC2AFF2}" dt="2022-10-14T09:53:02.984" v="16689" actId="14100"/>
          <ac:picMkLst>
            <pc:docMk/>
            <pc:sldMk cId="1292335331" sldId="366"/>
            <ac:picMk id="9" creationId="{AC126522-114A-8CC0-B567-C6FE6CDB79BE}"/>
          </ac:picMkLst>
        </pc:picChg>
      </pc:sldChg>
      <pc:sldChg chg="modSp add mod ord modClrScheme chgLayout">
        <pc:chgData name="Julien Poirot" userId="894044d4-9fe8-403b-9ed2-00edfc22c05e" providerId="ADAL" clId="{9631330A-3337-4801-9CAA-D102CAC2AFF2}" dt="2022-10-14T13:17:50.696" v="20340" actId="700"/>
        <pc:sldMkLst>
          <pc:docMk/>
          <pc:sldMk cId="3720204869" sldId="367"/>
        </pc:sldMkLst>
        <pc:spChg chg="mod ord">
          <ac:chgData name="Julien Poirot" userId="894044d4-9fe8-403b-9ed2-00edfc22c05e" providerId="ADAL" clId="{9631330A-3337-4801-9CAA-D102CAC2AFF2}" dt="2022-10-14T13:17:50.696" v="20340" actId="700"/>
          <ac:spMkLst>
            <pc:docMk/>
            <pc:sldMk cId="3720204869" sldId="367"/>
            <ac:spMk id="6" creationId="{6AC851C2-E1C6-4BFA-8758-B79098E9CF83}"/>
          </ac:spMkLst>
        </pc:spChg>
        <pc:spChg chg="mod ord">
          <ac:chgData name="Julien Poirot" userId="894044d4-9fe8-403b-9ed2-00edfc22c05e" providerId="ADAL" clId="{9631330A-3337-4801-9CAA-D102CAC2AFF2}" dt="2022-10-14T13:17:50.696" v="20340" actId="700"/>
          <ac:spMkLst>
            <pc:docMk/>
            <pc:sldMk cId="3720204869" sldId="367"/>
            <ac:spMk id="7" creationId="{970B7E47-9D99-4C28-9CDE-40204277ACF6}"/>
          </ac:spMkLst>
        </pc:spChg>
      </pc:sldChg>
      <pc:sldChg chg="addSp delSp modSp add mod ord modClrScheme modAnim chgLayout">
        <pc:chgData name="Julien Poirot" userId="894044d4-9fe8-403b-9ed2-00edfc22c05e" providerId="ADAL" clId="{9631330A-3337-4801-9CAA-D102CAC2AFF2}" dt="2022-10-14T13:27:21.644" v="20425" actId="14100"/>
        <pc:sldMkLst>
          <pc:docMk/>
          <pc:sldMk cId="3088693787" sldId="368"/>
        </pc:sldMkLst>
        <pc:spChg chg="mod ord">
          <ac:chgData name="Julien Poirot" userId="894044d4-9fe8-403b-9ed2-00edfc22c05e" providerId="ADAL" clId="{9631330A-3337-4801-9CAA-D102CAC2AFF2}" dt="2022-10-14T13:17:57.035" v="20341" actId="700"/>
          <ac:spMkLst>
            <pc:docMk/>
            <pc:sldMk cId="3088693787" sldId="368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7:57.035" v="20341" actId="700"/>
          <ac:spMkLst>
            <pc:docMk/>
            <pc:sldMk cId="3088693787" sldId="368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27:21.644" v="20425" actId="14100"/>
          <ac:spMkLst>
            <pc:docMk/>
            <pc:sldMk cId="3088693787" sldId="368"/>
            <ac:spMk id="7" creationId="{38EA404F-BD86-4BC4-80A7-A30DCBC5D9F1}"/>
          </ac:spMkLst>
        </pc:spChg>
        <pc:picChg chg="add del mod">
          <ac:chgData name="Julien Poirot" userId="894044d4-9fe8-403b-9ed2-00edfc22c05e" providerId="ADAL" clId="{9631330A-3337-4801-9CAA-D102CAC2AFF2}" dt="2022-10-14T10:34:35.232" v="17402" actId="478"/>
          <ac:picMkLst>
            <pc:docMk/>
            <pc:sldMk cId="3088693787" sldId="368"/>
            <ac:picMk id="3" creationId="{CC8C4D9F-AC43-E867-FFEE-877A5BCAE76F}"/>
          </ac:picMkLst>
        </pc:picChg>
        <pc:picChg chg="add del">
          <ac:chgData name="Julien Poirot" userId="894044d4-9fe8-403b-9ed2-00edfc22c05e" providerId="ADAL" clId="{9631330A-3337-4801-9CAA-D102CAC2AFF2}" dt="2022-10-14T10:37:17.692" v="17404" actId="478"/>
          <ac:picMkLst>
            <pc:docMk/>
            <pc:sldMk cId="3088693787" sldId="368"/>
            <ac:picMk id="5" creationId="{274FB2D1-6387-8D1B-CB7F-4062579EF7C0}"/>
          </ac:picMkLst>
        </pc:picChg>
        <pc:picChg chg="add mod">
          <ac:chgData name="Julien Poirot" userId="894044d4-9fe8-403b-9ed2-00edfc22c05e" providerId="ADAL" clId="{9631330A-3337-4801-9CAA-D102CAC2AFF2}" dt="2022-10-14T10:39:23.146" v="17476" actId="1076"/>
          <ac:picMkLst>
            <pc:docMk/>
            <pc:sldMk cId="3088693787" sldId="368"/>
            <ac:picMk id="9" creationId="{E792DFC8-8919-C5EB-0F6E-73D2669C09E3}"/>
          </ac:picMkLst>
        </pc:picChg>
        <pc:picChg chg="add mod">
          <ac:chgData name="Julien Poirot" userId="894044d4-9fe8-403b-9ed2-00edfc22c05e" providerId="ADAL" clId="{9631330A-3337-4801-9CAA-D102CAC2AFF2}" dt="2022-10-14T10:39:44.979" v="17479" actId="1076"/>
          <ac:picMkLst>
            <pc:docMk/>
            <pc:sldMk cId="3088693787" sldId="368"/>
            <ac:picMk id="11" creationId="{2D6BEF8C-21DC-4CD7-D9C0-4A1F4CA4E8BE}"/>
          </ac:picMkLst>
        </pc:picChg>
        <pc:picChg chg="add mod">
          <ac:chgData name="Julien Poirot" userId="894044d4-9fe8-403b-9ed2-00edfc22c05e" providerId="ADAL" clId="{9631330A-3337-4801-9CAA-D102CAC2AFF2}" dt="2022-10-14T10:40:06.151" v="17482" actId="1076"/>
          <ac:picMkLst>
            <pc:docMk/>
            <pc:sldMk cId="3088693787" sldId="368"/>
            <ac:picMk id="13" creationId="{52CC183D-0EAA-ACB0-1C8F-5BBDE72FEEE6}"/>
          </ac:picMkLst>
        </pc:picChg>
        <pc:picChg chg="add mod">
          <ac:chgData name="Julien Poirot" userId="894044d4-9fe8-403b-9ed2-00edfc22c05e" providerId="ADAL" clId="{9631330A-3337-4801-9CAA-D102CAC2AFF2}" dt="2022-10-14T10:38:36.900" v="17464" actId="1076"/>
          <ac:picMkLst>
            <pc:docMk/>
            <pc:sldMk cId="3088693787" sldId="368"/>
            <ac:picMk id="7170" creationId="{B272088E-77B0-D3FC-33B8-ABFA8C15D10E}"/>
          </ac:picMkLst>
        </pc:picChg>
        <pc:picChg chg="add mod">
          <ac:chgData name="Julien Poirot" userId="894044d4-9fe8-403b-9ed2-00edfc22c05e" providerId="ADAL" clId="{9631330A-3337-4801-9CAA-D102CAC2AFF2}" dt="2022-10-14T10:38:49.080" v="17469" actId="1076"/>
          <ac:picMkLst>
            <pc:docMk/>
            <pc:sldMk cId="3088693787" sldId="368"/>
            <ac:picMk id="7172" creationId="{0BB96C38-D2EF-1DA2-D46E-41CDB3F9A7D5}"/>
          </ac:picMkLst>
        </pc:picChg>
        <pc:picChg chg="add del mod">
          <ac:chgData name="Julien Poirot" userId="894044d4-9fe8-403b-9ed2-00edfc22c05e" providerId="ADAL" clId="{9631330A-3337-4801-9CAA-D102CAC2AFF2}" dt="2022-10-14T10:39:08.118" v="17472" actId="478"/>
          <ac:picMkLst>
            <pc:docMk/>
            <pc:sldMk cId="3088693787" sldId="368"/>
            <ac:picMk id="7174" creationId="{08ACE258-2AA7-2AC2-C872-3C8506CDA7D4}"/>
          </ac:picMkLst>
        </pc:picChg>
      </pc:sldChg>
      <pc:sldChg chg="addSp delSp modSp add mod ord modClrScheme delAnim modAnim chgLayout">
        <pc:chgData name="Julien Poirot" userId="894044d4-9fe8-403b-9ed2-00edfc22c05e" providerId="ADAL" clId="{9631330A-3337-4801-9CAA-D102CAC2AFF2}" dt="2022-10-14T13:26:23.356" v="20411"/>
        <pc:sldMkLst>
          <pc:docMk/>
          <pc:sldMk cId="926477689" sldId="369"/>
        </pc:sldMkLst>
        <pc:spChg chg="mod ord">
          <ac:chgData name="Julien Poirot" userId="894044d4-9fe8-403b-9ed2-00edfc22c05e" providerId="ADAL" clId="{9631330A-3337-4801-9CAA-D102CAC2AFF2}" dt="2022-10-14T13:17:57.035" v="20341" actId="700"/>
          <ac:spMkLst>
            <pc:docMk/>
            <pc:sldMk cId="926477689" sldId="369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7:57.035" v="20341" actId="700"/>
          <ac:spMkLst>
            <pc:docMk/>
            <pc:sldMk cId="926477689" sldId="369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17:57.035" v="20341" actId="700"/>
          <ac:spMkLst>
            <pc:docMk/>
            <pc:sldMk cId="926477689" sldId="369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0:01:18.475" v="17088" actId="1076"/>
          <ac:picMkLst>
            <pc:docMk/>
            <pc:sldMk cId="926477689" sldId="369"/>
            <ac:picMk id="4" creationId="{D9B23815-4B09-2591-0712-A7A29C17DDC7}"/>
          </ac:picMkLst>
        </pc:picChg>
        <pc:picChg chg="add del mod">
          <ac:chgData name="Julien Poirot" userId="894044d4-9fe8-403b-9ed2-00edfc22c05e" providerId="ADAL" clId="{9631330A-3337-4801-9CAA-D102CAC2AFF2}" dt="2022-10-14T10:05:46.267" v="17268" actId="478"/>
          <ac:picMkLst>
            <pc:docMk/>
            <pc:sldMk cId="926477689" sldId="369"/>
            <ac:picMk id="8" creationId="{1D200426-843D-6E24-5D24-3899CC4640DE}"/>
          </ac:picMkLst>
        </pc:picChg>
        <pc:picChg chg="add del mod">
          <ac:chgData name="Julien Poirot" userId="894044d4-9fe8-403b-9ed2-00edfc22c05e" providerId="ADAL" clId="{9631330A-3337-4801-9CAA-D102CAC2AFF2}" dt="2022-10-14T10:05:59.957" v="17270" actId="478"/>
          <ac:picMkLst>
            <pc:docMk/>
            <pc:sldMk cId="926477689" sldId="369"/>
            <ac:picMk id="9" creationId="{DC508AD4-55F2-B3A3-B341-0F1D950759EC}"/>
          </ac:picMkLst>
        </pc:picChg>
        <pc:picChg chg="add mod">
          <ac:chgData name="Julien Poirot" userId="894044d4-9fe8-403b-9ed2-00edfc22c05e" providerId="ADAL" clId="{9631330A-3337-4801-9CAA-D102CAC2AFF2}" dt="2022-10-14T10:06:59.800" v="17274" actId="14100"/>
          <ac:picMkLst>
            <pc:docMk/>
            <pc:sldMk cId="926477689" sldId="369"/>
            <ac:picMk id="10" creationId="{B5B6E566-6A3A-3A06-C918-7904C31C0781}"/>
          </ac:picMkLst>
        </pc:picChg>
      </pc:sldChg>
      <pc:sldChg chg="addSp modSp add mod ord modClrScheme modAnim chgLayout">
        <pc:chgData name="Julien Poirot" userId="894044d4-9fe8-403b-9ed2-00edfc22c05e" providerId="ADAL" clId="{9631330A-3337-4801-9CAA-D102CAC2AFF2}" dt="2022-10-14T13:27:35.635" v="20427"/>
        <pc:sldMkLst>
          <pc:docMk/>
          <pc:sldMk cId="3551952664" sldId="370"/>
        </pc:sldMkLst>
        <pc:spChg chg="mod ord">
          <ac:chgData name="Julien Poirot" userId="894044d4-9fe8-403b-9ed2-00edfc22c05e" providerId="ADAL" clId="{9631330A-3337-4801-9CAA-D102CAC2AFF2}" dt="2022-10-14T13:17:57.035" v="20341" actId="700"/>
          <ac:spMkLst>
            <pc:docMk/>
            <pc:sldMk cId="3551952664" sldId="370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7:57.035" v="20341" actId="700"/>
          <ac:spMkLst>
            <pc:docMk/>
            <pc:sldMk cId="3551952664" sldId="370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17:57.035" v="20341" actId="700"/>
          <ac:spMkLst>
            <pc:docMk/>
            <pc:sldMk cId="3551952664" sldId="370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0:41:32.058" v="17546" actId="1076"/>
          <ac:picMkLst>
            <pc:docMk/>
            <pc:sldMk cId="3551952664" sldId="370"/>
            <ac:picMk id="4" creationId="{080670BD-2D40-5090-B677-535A7596043F}"/>
          </ac:picMkLst>
        </pc:picChg>
      </pc:sldChg>
      <pc:sldChg chg="delSp modSp add mod ord modClrScheme chgLayout">
        <pc:chgData name="Julien Poirot" userId="894044d4-9fe8-403b-9ed2-00edfc22c05e" providerId="ADAL" clId="{9631330A-3337-4801-9CAA-D102CAC2AFF2}" dt="2022-10-14T13:19:05.052" v="20352" actId="700"/>
        <pc:sldMkLst>
          <pc:docMk/>
          <pc:sldMk cId="382793041" sldId="371"/>
        </pc:sldMkLst>
        <pc:spChg chg="del mod ord">
          <ac:chgData name="Julien Poirot" userId="894044d4-9fe8-403b-9ed2-00edfc22c05e" providerId="ADAL" clId="{9631330A-3337-4801-9CAA-D102CAC2AFF2}" dt="2022-10-14T08:57:10.482" v="14997" actId="478"/>
          <ac:spMkLst>
            <pc:docMk/>
            <pc:sldMk cId="382793041" sldId="371"/>
            <ac:spMk id="4" creationId="{B0759A76-73C3-436D-897E-B2FB70B18DC7}"/>
          </ac:spMkLst>
        </pc:spChg>
        <pc:spChg chg="mod ord">
          <ac:chgData name="Julien Poirot" userId="894044d4-9fe8-403b-9ed2-00edfc22c05e" providerId="ADAL" clId="{9631330A-3337-4801-9CAA-D102CAC2AFF2}" dt="2022-10-14T13:19:05.052" v="20352" actId="700"/>
          <ac:spMkLst>
            <pc:docMk/>
            <pc:sldMk cId="382793041" sldId="371"/>
            <ac:spMk id="6" creationId="{6AC851C2-E1C6-4BFA-8758-B79098E9CF83}"/>
          </ac:spMkLst>
        </pc:spChg>
        <pc:spChg chg="mod ord">
          <ac:chgData name="Julien Poirot" userId="894044d4-9fe8-403b-9ed2-00edfc22c05e" providerId="ADAL" clId="{9631330A-3337-4801-9CAA-D102CAC2AFF2}" dt="2022-10-14T13:19:05.052" v="20352" actId="700"/>
          <ac:spMkLst>
            <pc:docMk/>
            <pc:sldMk cId="382793041" sldId="371"/>
            <ac:spMk id="7" creationId="{970B7E47-9D99-4C28-9CDE-40204277ACF6}"/>
          </ac:spMkLst>
        </pc:spChg>
      </pc:sldChg>
      <pc:sldChg chg="addSp delSp modSp add mod ord modClrScheme modAnim chgLayout">
        <pc:chgData name="Julien Poirot" userId="894044d4-9fe8-403b-9ed2-00edfc22c05e" providerId="ADAL" clId="{9631330A-3337-4801-9CAA-D102CAC2AFF2}" dt="2022-10-14T13:55:16.911" v="20787"/>
        <pc:sldMkLst>
          <pc:docMk/>
          <pc:sldMk cId="388558133" sldId="372"/>
        </pc:sldMkLst>
        <pc:spChg chg="mod ord">
          <ac:chgData name="Julien Poirot" userId="894044d4-9fe8-403b-9ed2-00edfc22c05e" providerId="ADAL" clId="{9631330A-3337-4801-9CAA-D102CAC2AFF2}" dt="2022-10-14T13:19:08.910" v="20353" actId="700"/>
          <ac:spMkLst>
            <pc:docMk/>
            <pc:sldMk cId="388558133" sldId="372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9:08.910" v="20353" actId="700"/>
          <ac:spMkLst>
            <pc:docMk/>
            <pc:sldMk cId="388558133" sldId="372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54:25.991" v="20779" actId="14100"/>
          <ac:spMkLst>
            <pc:docMk/>
            <pc:sldMk cId="388558133" sldId="372"/>
            <ac:spMk id="7" creationId="{38EA404F-BD86-4BC4-80A7-A30DCBC5D9F1}"/>
          </ac:spMkLst>
        </pc:spChg>
        <pc:spChg chg="del">
          <ac:chgData name="Julien Poirot" userId="894044d4-9fe8-403b-9ed2-00edfc22c05e" providerId="ADAL" clId="{9631330A-3337-4801-9CAA-D102CAC2AFF2}" dt="2022-10-14T08:57:20.053" v="15000" actId="478"/>
          <ac:spMkLst>
            <pc:docMk/>
            <pc:sldMk cId="388558133" sldId="372"/>
            <ac:spMk id="12" creationId="{513FC0F5-0A12-8584-C2A4-767B19989ED4}"/>
          </ac:spMkLst>
        </pc:spChg>
        <pc:spChg chg="del">
          <ac:chgData name="Julien Poirot" userId="894044d4-9fe8-403b-9ed2-00edfc22c05e" providerId="ADAL" clId="{9631330A-3337-4801-9CAA-D102CAC2AFF2}" dt="2022-10-14T08:57:22.484" v="15004" actId="478"/>
          <ac:spMkLst>
            <pc:docMk/>
            <pc:sldMk cId="388558133" sldId="372"/>
            <ac:spMk id="22" creationId="{2E1C078E-9DD2-B3D8-FFB4-CD2537A77D06}"/>
          </ac:spMkLst>
        </pc:spChg>
        <pc:spChg chg="del">
          <ac:chgData name="Julien Poirot" userId="894044d4-9fe8-403b-9ed2-00edfc22c05e" providerId="ADAL" clId="{9631330A-3337-4801-9CAA-D102CAC2AFF2}" dt="2022-10-14T08:57:23.925" v="15006" actId="478"/>
          <ac:spMkLst>
            <pc:docMk/>
            <pc:sldMk cId="388558133" sldId="372"/>
            <ac:spMk id="26" creationId="{E58BA0D0-E251-11D7-19ED-FCE11F28EF5D}"/>
          </ac:spMkLst>
        </pc:spChg>
        <pc:picChg chg="add del mod">
          <ac:chgData name="Julien Poirot" userId="894044d4-9fe8-403b-9ed2-00edfc22c05e" providerId="ADAL" clId="{9631330A-3337-4801-9CAA-D102CAC2AFF2}" dt="2022-10-14T10:47:21.479" v="17968" actId="478"/>
          <ac:picMkLst>
            <pc:docMk/>
            <pc:sldMk cId="388558133" sldId="372"/>
            <ac:picMk id="3" creationId="{35EB9E04-6116-CE12-3887-2B3C6AADEB2D}"/>
          </ac:picMkLst>
        </pc:picChg>
        <pc:picChg chg="add mod">
          <ac:chgData name="Julien Poirot" userId="894044d4-9fe8-403b-9ed2-00edfc22c05e" providerId="ADAL" clId="{9631330A-3337-4801-9CAA-D102CAC2AFF2}" dt="2022-10-14T10:46:12.784" v="17957" actId="1076"/>
          <ac:picMkLst>
            <pc:docMk/>
            <pc:sldMk cId="388558133" sldId="372"/>
            <ac:picMk id="5" creationId="{1E6844BB-88B8-B47A-BCDB-A23D65F2BB4C}"/>
          </ac:picMkLst>
        </pc:picChg>
        <pc:picChg chg="del">
          <ac:chgData name="Julien Poirot" userId="894044d4-9fe8-403b-9ed2-00edfc22c05e" providerId="ADAL" clId="{9631330A-3337-4801-9CAA-D102CAC2AFF2}" dt="2022-10-14T08:57:21.259" v="15002" actId="478"/>
          <ac:picMkLst>
            <pc:docMk/>
            <pc:sldMk cId="388558133" sldId="372"/>
            <ac:picMk id="8" creationId="{070622B0-9644-668F-4663-9270878855B4}"/>
          </ac:picMkLst>
        </pc:picChg>
        <pc:picChg chg="del">
          <ac:chgData name="Julien Poirot" userId="894044d4-9fe8-403b-9ed2-00edfc22c05e" providerId="ADAL" clId="{9631330A-3337-4801-9CAA-D102CAC2AFF2}" dt="2022-10-14T08:57:19.763" v="14999" actId="478"/>
          <ac:picMkLst>
            <pc:docMk/>
            <pc:sldMk cId="388558133" sldId="372"/>
            <ac:picMk id="10" creationId="{5D6A2A34-56EF-2C0B-AEF2-260B3A875C91}"/>
          </ac:picMkLst>
        </pc:picChg>
        <pc:picChg chg="add mod">
          <ac:chgData name="Julien Poirot" userId="894044d4-9fe8-403b-9ed2-00edfc22c05e" providerId="ADAL" clId="{9631330A-3337-4801-9CAA-D102CAC2AFF2}" dt="2022-10-14T10:46:16.420" v="17961" actId="1076"/>
          <ac:picMkLst>
            <pc:docMk/>
            <pc:sldMk cId="388558133" sldId="372"/>
            <ac:picMk id="11" creationId="{C6205115-2B21-4769-EFC4-CEE995BBAFF5}"/>
          </ac:picMkLst>
        </pc:picChg>
        <pc:picChg chg="add mod">
          <ac:chgData name="Julien Poirot" userId="894044d4-9fe8-403b-9ed2-00edfc22c05e" providerId="ADAL" clId="{9631330A-3337-4801-9CAA-D102CAC2AFF2}" dt="2022-10-14T10:46:25.361" v="17965" actId="1076"/>
          <ac:picMkLst>
            <pc:docMk/>
            <pc:sldMk cId="388558133" sldId="372"/>
            <ac:picMk id="14" creationId="{4BE69309-970D-9A0E-28A2-F6F203ECD359}"/>
          </ac:picMkLst>
        </pc:picChg>
        <pc:picChg chg="add mod">
          <ac:chgData name="Julien Poirot" userId="894044d4-9fe8-403b-9ed2-00edfc22c05e" providerId="ADAL" clId="{9631330A-3337-4801-9CAA-D102CAC2AFF2}" dt="2022-10-14T10:46:28.489" v="17967" actId="1076"/>
          <ac:picMkLst>
            <pc:docMk/>
            <pc:sldMk cId="388558133" sldId="372"/>
            <ac:picMk id="18" creationId="{CFC0FDED-AA6A-0743-D194-41630F353320}"/>
          </ac:picMkLst>
        </pc:picChg>
        <pc:picChg chg="del">
          <ac:chgData name="Julien Poirot" userId="894044d4-9fe8-403b-9ed2-00edfc22c05e" providerId="ADAL" clId="{9631330A-3337-4801-9CAA-D102CAC2AFF2}" dt="2022-10-14T08:57:21.630" v="15003" actId="478"/>
          <ac:picMkLst>
            <pc:docMk/>
            <pc:sldMk cId="388558133" sldId="372"/>
            <ac:picMk id="24" creationId="{012A953C-E0EB-8BA0-D974-E973DC78FF5F}"/>
          </ac:picMkLst>
        </pc:picChg>
        <pc:picChg chg="del">
          <ac:chgData name="Julien Poirot" userId="894044d4-9fe8-403b-9ed2-00edfc22c05e" providerId="ADAL" clId="{9631330A-3337-4801-9CAA-D102CAC2AFF2}" dt="2022-10-14T08:57:25.498" v="15009" actId="478"/>
          <ac:picMkLst>
            <pc:docMk/>
            <pc:sldMk cId="388558133" sldId="372"/>
            <ac:picMk id="34" creationId="{CFE8AD5F-B4BF-2C07-94BC-DA0EE7DE0125}"/>
          </ac:picMkLst>
        </pc:picChg>
        <pc:cxnChg chg="del mod">
          <ac:chgData name="Julien Poirot" userId="894044d4-9fe8-403b-9ed2-00edfc22c05e" providerId="ADAL" clId="{9631330A-3337-4801-9CAA-D102CAC2AFF2}" dt="2022-10-14T08:57:20.808" v="15001" actId="478"/>
          <ac:cxnSpMkLst>
            <pc:docMk/>
            <pc:sldMk cId="388558133" sldId="372"/>
            <ac:cxnSpMk id="15" creationId="{35A0867A-D230-B2B6-BF52-FBD8D95348CE}"/>
          </ac:cxnSpMkLst>
        </pc:cxnChg>
        <pc:cxnChg chg="del mod">
          <ac:chgData name="Julien Poirot" userId="894044d4-9fe8-403b-9ed2-00edfc22c05e" providerId="ADAL" clId="{9631330A-3337-4801-9CAA-D102CAC2AFF2}" dt="2022-10-14T08:57:23.192" v="15005" actId="478"/>
          <ac:cxnSpMkLst>
            <pc:docMk/>
            <pc:sldMk cId="388558133" sldId="372"/>
            <ac:cxnSpMk id="17" creationId="{9468B618-5C93-B0B7-D80C-800D09C4F1F2}"/>
          </ac:cxnSpMkLst>
        </pc:cxnChg>
        <pc:cxnChg chg="del mod">
          <ac:chgData name="Julien Poirot" userId="894044d4-9fe8-403b-9ed2-00edfc22c05e" providerId="ADAL" clId="{9631330A-3337-4801-9CAA-D102CAC2AFF2}" dt="2022-10-14T08:57:24.488" v="15007" actId="478"/>
          <ac:cxnSpMkLst>
            <pc:docMk/>
            <pc:sldMk cId="388558133" sldId="372"/>
            <ac:cxnSpMk id="27" creationId="{93B95B2A-0D09-78AB-E776-74BB8B5707C4}"/>
          </ac:cxnSpMkLst>
        </pc:cxnChg>
        <pc:cxnChg chg="del mod">
          <ac:chgData name="Julien Poirot" userId="894044d4-9fe8-403b-9ed2-00edfc22c05e" providerId="ADAL" clId="{9631330A-3337-4801-9CAA-D102CAC2AFF2}" dt="2022-10-14T08:57:25.130" v="15008" actId="478"/>
          <ac:cxnSpMkLst>
            <pc:docMk/>
            <pc:sldMk cId="388558133" sldId="372"/>
            <ac:cxnSpMk id="36" creationId="{A18C4119-CE8E-F800-7B65-32F97D82ECDE}"/>
          </ac:cxnSpMkLst>
        </pc:cxnChg>
      </pc:sldChg>
      <pc:sldChg chg="addSp delSp modSp add mod ord modClrScheme modAnim chgLayout">
        <pc:chgData name="Julien Poirot" userId="894044d4-9fe8-403b-9ed2-00edfc22c05e" providerId="ADAL" clId="{9631330A-3337-4801-9CAA-D102CAC2AFF2}" dt="2022-10-17T09:12:55.476" v="20975" actId="207"/>
        <pc:sldMkLst>
          <pc:docMk/>
          <pc:sldMk cId="3700252009" sldId="373"/>
        </pc:sldMkLst>
        <pc:spChg chg="mod ord">
          <ac:chgData name="Julien Poirot" userId="894044d4-9fe8-403b-9ed2-00edfc22c05e" providerId="ADAL" clId="{9631330A-3337-4801-9CAA-D102CAC2AFF2}" dt="2022-10-14T13:19:08.910" v="20353" actId="700"/>
          <ac:spMkLst>
            <pc:docMk/>
            <pc:sldMk cId="3700252009" sldId="373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9:08.910" v="20353" actId="700"/>
          <ac:spMkLst>
            <pc:docMk/>
            <pc:sldMk cId="3700252009" sldId="373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7T09:12:49.655" v="20974" actId="14100"/>
          <ac:spMkLst>
            <pc:docMk/>
            <pc:sldMk cId="3700252009" sldId="373"/>
            <ac:spMk id="7" creationId="{38EA404F-BD86-4BC4-80A7-A30DCBC5D9F1}"/>
          </ac:spMkLst>
        </pc:spChg>
        <pc:spChg chg="add mod">
          <ac:chgData name="Julien Poirot" userId="894044d4-9fe8-403b-9ed2-00edfc22c05e" providerId="ADAL" clId="{9631330A-3337-4801-9CAA-D102CAC2AFF2}" dt="2022-10-17T09:12:55.476" v="20975" actId="207"/>
          <ac:spMkLst>
            <pc:docMk/>
            <pc:sldMk cId="3700252009" sldId="373"/>
            <ac:spMk id="9" creationId="{1BA34D59-4E92-8118-99E8-88EC1FBD22A1}"/>
          </ac:spMkLst>
        </pc:spChg>
        <pc:spChg chg="add mod">
          <ac:chgData name="Julien Poirot" userId="894044d4-9fe8-403b-9ed2-00edfc22c05e" providerId="ADAL" clId="{9631330A-3337-4801-9CAA-D102CAC2AFF2}" dt="2022-10-17T09:12:55.476" v="20975" actId="207"/>
          <ac:spMkLst>
            <pc:docMk/>
            <pc:sldMk cId="3700252009" sldId="373"/>
            <ac:spMk id="10" creationId="{CC172456-7E4B-9634-16B8-00B9EE7B18DC}"/>
          </ac:spMkLst>
        </pc:spChg>
        <pc:picChg chg="add mod">
          <ac:chgData name="Julien Poirot" userId="894044d4-9fe8-403b-9ed2-00edfc22c05e" providerId="ADAL" clId="{9631330A-3337-4801-9CAA-D102CAC2AFF2}" dt="2022-10-14T10:50:18.351" v="18078"/>
          <ac:picMkLst>
            <pc:docMk/>
            <pc:sldMk cId="3700252009" sldId="373"/>
            <ac:picMk id="3" creationId="{295C9F96-A42B-BFC9-4543-F9C9D0C65A4A}"/>
          </ac:picMkLst>
        </pc:picChg>
        <pc:picChg chg="add del mod">
          <ac:chgData name="Julien Poirot" userId="894044d4-9fe8-403b-9ed2-00edfc22c05e" providerId="ADAL" clId="{9631330A-3337-4801-9CAA-D102CAC2AFF2}" dt="2022-10-14T11:37:16.627" v="18625" actId="478"/>
          <ac:picMkLst>
            <pc:docMk/>
            <pc:sldMk cId="3700252009" sldId="373"/>
            <ac:picMk id="5" creationId="{1EF15E3B-BA91-15A2-696D-5D3E6A3C2179}"/>
          </ac:picMkLst>
        </pc:picChg>
        <pc:picChg chg="add mod">
          <ac:chgData name="Julien Poirot" userId="894044d4-9fe8-403b-9ed2-00edfc22c05e" providerId="ADAL" clId="{9631330A-3337-4801-9CAA-D102CAC2AFF2}" dt="2022-10-14T11:33:12.324" v="18098" actId="1076"/>
          <ac:picMkLst>
            <pc:docMk/>
            <pc:sldMk cId="3700252009" sldId="373"/>
            <ac:picMk id="5122" creationId="{0D783518-740F-E23E-184B-56AD19CD0BAB}"/>
          </ac:picMkLst>
        </pc:picChg>
        <pc:picChg chg="add mod">
          <ac:chgData name="Julien Poirot" userId="894044d4-9fe8-403b-9ed2-00edfc22c05e" providerId="ADAL" clId="{9631330A-3337-4801-9CAA-D102CAC2AFF2}" dt="2022-10-14T11:38:05.630" v="18640" actId="14100"/>
          <ac:picMkLst>
            <pc:docMk/>
            <pc:sldMk cId="3700252009" sldId="373"/>
            <ac:picMk id="5124" creationId="{2D2DFCDF-8197-C200-049E-ADC11898EE45}"/>
          </ac:picMkLst>
        </pc:picChg>
        <pc:picChg chg="add mod">
          <ac:chgData name="Julien Poirot" userId="894044d4-9fe8-403b-9ed2-00edfc22c05e" providerId="ADAL" clId="{9631330A-3337-4801-9CAA-D102CAC2AFF2}" dt="2022-10-14T11:38:13.486" v="18642" actId="1076"/>
          <ac:picMkLst>
            <pc:docMk/>
            <pc:sldMk cId="3700252009" sldId="373"/>
            <ac:picMk id="5126" creationId="{09987C8C-F934-1FF0-4714-91C23858848D}"/>
          </ac:picMkLst>
        </pc:picChg>
      </pc:sldChg>
      <pc:sldChg chg="addSp delSp modSp add mod ord modClrScheme modAnim chgLayout">
        <pc:chgData name="Julien Poirot" userId="894044d4-9fe8-403b-9ed2-00edfc22c05e" providerId="ADAL" clId="{9631330A-3337-4801-9CAA-D102CAC2AFF2}" dt="2022-10-14T13:55:47.482" v="20797"/>
        <pc:sldMkLst>
          <pc:docMk/>
          <pc:sldMk cId="2537415102" sldId="374"/>
        </pc:sldMkLst>
        <pc:spChg chg="mod ord">
          <ac:chgData name="Julien Poirot" userId="894044d4-9fe8-403b-9ed2-00edfc22c05e" providerId="ADAL" clId="{9631330A-3337-4801-9CAA-D102CAC2AFF2}" dt="2022-10-14T13:19:08.910" v="20353" actId="700"/>
          <ac:spMkLst>
            <pc:docMk/>
            <pc:sldMk cId="2537415102" sldId="374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13:19:08.910" v="20353" actId="700"/>
          <ac:spMkLst>
            <pc:docMk/>
            <pc:sldMk cId="2537415102" sldId="374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55:24.717" v="20788" actId="14100"/>
          <ac:spMkLst>
            <pc:docMk/>
            <pc:sldMk cId="2537415102" sldId="374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1:40:47.785" v="19053"/>
          <ac:picMkLst>
            <pc:docMk/>
            <pc:sldMk cId="2537415102" sldId="374"/>
            <ac:picMk id="3" creationId="{804A2861-54BD-08C7-A0B6-1957EAB5D09C}"/>
          </ac:picMkLst>
        </pc:picChg>
        <pc:picChg chg="add del mod">
          <ac:chgData name="Julien Poirot" userId="894044d4-9fe8-403b-9ed2-00edfc22c05e" providerId="ADAL" clId="{9631330A-3337-4801-9CAA-D102CAC2AFF2}" dt="2022-10-14T11:43:59.909" v="19192" actId="478"/>
          <ac:picMkLst>
            <pc:docMk/>
            <pc:sldMk cId="2537415102" sldId="374"/>
            <ac:picMk id="5" creationId="{0C87ECC7-5DBD-99AF-7D6F-A425067845E5}"/>
          </ac:picMkLst>
        </pc:picChg>
        <pc:picChg chg="add mod">
          <ac:chgData name="Julien Poirot" userId="894044d4-9fe8-403b-9ed2-00edfc22c05e" providerId="ADAL" clId="{9631330A-3337-4801-9CAA-D102CAC2AFF2}" dt="2022-10-14T13:55:27.214" v="20789" actId="1076"/>
          <ac:picMkLst>
            <pc:docMk/>
            <pc:sldMk cId="2537415102" sldId="374"/>
            <ac:picMk id="4098" creationId="{38391FA1-3265-758B-933D-20549DDB0C5B}"/>
          </ac:picMkLst>
        </pc:picChg>
        <pc:picChg chg="add mod">
          <ac:chgData name="Julien Poirot" userId="894044d4-9fe8-403b-9ed2-00edfc22c05e" providerId="ADAL" clId="{9631330A-3337-4801-9CAA-D102CAC2AFF2}" dt="2022-10-14T11:44:57.085" v="19200" actId="1076"/>
          <ac:picMkLst>
            <pc:docMk/>
            <pc:sldMk cId="2537415102" sldId="374"/>
            <ac:picMk id="4100" creationId="{1A54CC80-662E-93A8-6983-9C4A743D2FE7}"/>
          </ac:picMkLst>
        </pc:picChg>
      </pc:sldChg>
      <pc:sldChg chg="modSp add mod ord modClrScheme chgLayout">
        <pc:chgData name="Julien Poirot" userId="894044d4-9fe8-403b-9ed2-00edfc22c05e" providerId="ADAL" clId="{9631330A-3337-4801-9CAA-D102CAC2AFF2}" dt="2022-10-14T13:15:11.971" v="20320"/>
        <pc:sldMkLst>
          <pc:docMk/>
          <pc:sldMk cId="328213540" sldId="375"/>
        </pc:sldMkLst>
        <pc:spChg chg="mod ord">
          <ac:chgData name="Julien Poirot" userId="894044d4-9fe8-403b-9ed2-00edfc22c05e" providerId="ADAL" clId="{9631330A-3337-4801-9CAA-D102CAC2AFF2}" dt="2022-10-14T09:00:15.189" v="15204" actId="700"/>
          <ac:spMkLst>
            <pc:docMk/>
            <pc:sldMk cId="328213540" sldId="375"/>
            <ac:spMk id="6" creationId="{6AC851C2-E1C6-4BFA-8758-B79098E9CF83}"/>
          </ac:spMkLst>
        </pc:spChg>
        <pc:spChg chg="mod ord">
          <ac:chgData name="Julien Poirot" userId="894044d4-9fe8-403b-9ed2-00edfc22c05e" providerId="ADAL" clId="{9631330A-3337-4801-9CAA-D102CAC2AFF2}" dt="2022-10-14T09:00:15.189" v="15204" actId="700"/>
          <ac:spMkLst>
            <pc:docMk/>
            <pc:sldMk cId="328213540" sldId="375"/>
            <ac:spMk id="7" creationId="{970B7E47-9D99-4C28-9CDE-40204277ACF6}"/>
          </ac:spMkLst>
        </pc:spChg>
      </pc:sldChg>
      <pc:sldChg chg="addSp delSp modSp add mod ord modClrScheme modAnim chgLayout">
        <pc:chgData name="Julien Poirot" userId="894044d4-9fe8-403b-9ed2-00edfc22c05e" providerId="ADAL" clId="{9631330A-3337-4801-9CAA-D102CAC2AFF2}" dt="2022-10-14T13:36:38.713" v="20576"/>
        <pc:sldMkLst>
          <pc:docMk/>
          <pc:sldMk cId="2653414732" sldId="376"/>
        </pc:sldMkLst>
        <pc:spChg chg="mod ord">
          <ac:chgData name="Julien Poirot" userId="894044d4-9fe8-403b-9ed2-00edfc22c05e" providerId="ADAL" clId="{9631330A-3337-4801-9CAA-D102CAC2AFF2}" dt="2022-10-14T09:00:19.526" v="15205" actId="700"/>
          <ac:spMkLst>
            <pc:docMk/>
            <pc:sldMk cId="2653414732" sldId="376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09:00:19.526" v="15205" actId="700"/>
          <ac:spMkLst>
            <pc:docMk/>
            <pc:sldMk cId="2653414732" sldId="376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2:58:06.465" v="19587" actId="20577"/>
          <ac:spMkLst>
            <pc:docMk/>
            <pc:sldMk cId="2653414732" sldId="376"/>
            <ac:spMk id="7" creationId="{38EA404F-BD86-4BC4-80A7-A30DCBC5D9F1}"/>
          </ac:spMkLst>
        </pc:spChg>
        <pc:spChg chg="del">
          <ac:chgData name="Julien Poirot" userId="894044d4-9fe8-403b-9ed2-00edfc22c05e" providerId="ADAL" clId="{9631330A-3337-4801-9CAA-D102CAC2AFF2}" dt="2022-10-14T08:59:09.449" v="15100" actId="478"/>
          <ac:spMkLst>
            <pc:docMk/>
            <pc:sldMk cId="2653414732" sldId="376"/>
            <ac:spMk id="12" creationId="{513FC0F5-0A12-8584-C2A4-767B19989ED4}"/>
          </ac:spMkLst>
        </pc:spChg>
        <pc:spChg chg="del">
          <ac:chgData name="Julien Poirot" userId="894044d4-9fe8-403b-9ed2-00edfc22c05e" providerId="ADAL" clId="{9631330A-3337-4801-9CAA-D102CAC2AFF2}" dt="2022-10-14T08:59:12.546" v="15106" actId="478"/>
          <ac:spMkLst>
            <pc:docMk/>
            <pc:sldMk cId="2653414732" sldId="376"/>
            <ac:spMk id="22" creationId="{2E1C078E-9DD2-B3D8-FFB4-CD2537A77D06}"/>
          </ac:spMkLst>
        </pc:spChg>
        <pc:spChg chg="del">
          <ac:chgData name="Julien Poirot" userId="894044d4-9fe8-403b-9ed2-00edfc22c05e" providerId="ADAL" clId="{9631330A-3337-4801-9CAA-D102CAC2AFF2}" dt="2022-10-14T08:59:13.646" v="15108" actId="478"/>
          <ac:spMkLst>
            <pc:docMk/>
            <pc:sldMk cId="2653414732" sldId="376"/>
            <ac:spMk id="26" creationId="{E58BA0D0-E251-11D7-19ED-FCE11F28EF5D}"/>
          </ac:spMkLst>
        </pc:spChg>
        <pc:picChg chg="del mod">
          <ac:chgData name="Julien Poirot" userId="894044d4-9fe8-403b-9ed2-00edfc22c05e" providerId="ADAL" clId="{9631330A-3337-4801-9CAA-D102CAC2AFF2}" dt="2022-10-14T08:59:27.152" v="15136" actId="478"/>
          <ac:picMkLst>
            <pc:docMk/>
            <pc:sldMk cId="2653414732" sldId="376"/>
            <ac:picMk id="3" creationId="{EC414F53-8D17-CE36-AA7F-A2C4A2F9C162}"/>
          </ac:picMkLst>
        </pc:picChg>
        <pc:picChg chg="add mod">
          <ac:chgData name="Julien Poirot" userId="894044d4-9fe8-403b-9ed2-00edfc22c05e" providerId="ADAL" clId="{9631330A-3337-4801-9CAA-D102CAC2AFF2}" dt="2022-10-14T12:57:47.951" v="19540" actId="1076"/>
          <ac:picMkLst>
            <pc:docMk/>
            <pc:sldMk cId="2653414732" sldId="376"/>
            <ac:picMk id="5" creationId="{D5F966C9-EAA1-17A0-66F8-60B719989BFC}"/>
          </ac:picMkLst>
        </pc:picChg>
        <pc:picChg chg="del">
          <ac:chgData name="Julien Poirot" userId="894044d4-9fe8-403b-9ed2-00edfc22c05e" providerId="ADAL" clId="{9631330A-3337-4801-9CAA-D102CAC2AFF2}" dt="2022-10-14T08:59:10.029" v="15101" actId="478"/>
          <ac:picMkLst>
            <pc:docMk/>
            <pc:sldMk cId="2653414732" sldId="376"/>
            <ac:picMk id="8" creationId="{070622B0-9644-668F-4663-9270878855B4}"/>
          </ac:picMkLst>
        </pc:picChg>
        <pc:picChg chg="del">
          <ac:chgData name="Julien Poirot" userId="894044d4-9fe8-403b-9ed2-00edfc22c05e" providerId="ADAL" clId="{9631330A-3337-4801-9CAA-D102CAC2AFF2}" dt="2022-10-14T08:59:10.462" v="15102" actId="478"/>
          <ac:picMkLst>
            <pc:docMk/>
            <pc:sldMk cId="2653414732" sldId="376"/>
            <ac:picMk id="10" creationId="{5D6A2A34-56EF-2C0B-AEF2-260B3A875C91}"/>
          </ac:picMkLst>
        </pc:picChg>
        <pc:picChg chg="add mod">
          <ac:chgData name="Julien Poirot" userId="894044d4-9fe8-403b-9ed2-00edfc22c05e" providerId="ADAL" clId="{9631330A-3337-4801-9CAA-D102CAC2AFF2}" dt="2022-10-14T12:57:58.400" v="19543" actId="1076"/>
          <ac:picMkLst>
            <pc:docMk/>
            <pc:sldMk cId="2653414732" sldId="376"/>
            <ac:picMk id="11" creationId="{42613E1F-778F-148B-BD33-9D0898D13AB1}"/>
          </ac:picMkLst>
        </pc:picChg>
        <pc:picChg chg="del">
          <ac:chgData name="Julien Poirot" userId="894044d4-9fe8-403b-9ed2-00edfc22c05e" providerId="ADAL" clId="{9631330A-3337-4801-9CAA-D102CAC2AFF2}" dt="2022-10-14T08:59:11.904" v="15105" actId="478"/>
          <ac:picMkLst>
            <pc:docMk/>
            <pc:sldMk cId="2653414732" sldId="376"/>
            <ac:picMk id="24" creationId="{012A953C-E0EB-8BA0-D974-E973DC78FF5F}"/>
          </ac:picMkLst>
        </pc:picChg>
        <pc:picChg chg="del">
          <ac:chgData name="Julien Poirot" userId="894044d4-9fe8-403b-9ed2-00edfc22c05e" providerId="ADAL" clId="{9631330A-3337-4801-9CAA-D102CAC2AFF2}" dt="2022-10-14T08:59:14.686" v="15110" actId="478"/>
          <ac:picMkLst>
            <pc:docMk/>
            <pc:sldMk cId="2653414732" sldId="376"/>
            <ac:picMk id="34" creationId="{CFE8AD5F-B4BF-2C07-94BC-DA0EE7DE0125}"/>
          </ac:picMkLst>
        </pc:picChg>
        <pc:picChg chg="add mod">
          <ac:chgData name="Julien Poirot" userId="894044d4-9fe8-403b-9ed2-00edfc22c05e" providerId="ADAL" clId="{9631330A-3337-4801-9CAA-D102CAC2AFF2}" dt="2022-10-14T13:05:58.297" v="19590" actId="1076"/>
          <ac:picMkLst>
            <pc:docMk/>
            <pc:sldMk cId="2653414732" sldId="376"/>
            <ac:picMk id="3074" creationId="{CCB3A1D9-39F8-4387-B761-D19DF00BF530}"/>
          </ac:picMkLst>
        </pc:picChg>
        <pc:cxnChg chg="del mod">
          <ac:chgData name="Julien Poirot" userId="894044d4-9fe8-403b-9ed2-00edfc22c05e" providerId="ADAL" clId="{9631330A-3337-4801-9CAA-D102CAC2AFF2}" dt="2022-10-14T08:59:10.989" v="15103" actId="478"/>
          <ac:cxnSpMkLst>
            <pc:docMk/>
            <pc:sldMk cId="2653414732" sldId="376"/>
            <ac:cxnSpMk id="15" creationId="{35A0867A-D230-B2B6-BF52-FBD8D95348CE}"/>
          </ac:cxnSpMkLst>
        </pc:cxnChg>
        <pc:cxnChg chg="del mod">
          <ac:chgData name="Julien Poirot" userId="894044d4-9fe8-403b-9ed2-00edfc22c05e" providerId="ADAL" clId="{9631330A-3337-4801-9CAA-D102CAC2AFF2}" dt="2022-10-14T08:59:11.561" v="15104" actId="478"/>
          <ac:cxnSpMkLst>
            <pc:docMk/>
            <pc:sldMk cId="2653414732" sldId="376"/>
            <ac:cxnSpMk id="17" creationId="{9468B618-5C93-B0B7-D80C-800D09C4F1F2}"/>
          </ac:cxnSpMkLst>
        </pc:cxnChg>
        <pc:cxnChg chg="del mod">
          <ac:chgData name="Julien Poirot" userId="894044d4-9fe8-403b-9ed2-00edfc22c05e" providerId="ADAL" clId="{9631330A-3337-4801-9CAA-D102CAC2AFF2}" dt="2022-10-14T08:59:13.203" v="15107" actId="478"/>
          <ac:cxnSpMkLst>
            <pc:docMk/>
            <pc:sldMk cId="2653414732" sldId="376"/>
            <ac:cxnSpMk id="27" creationId="{93B95B2A-0D09-78AB-E776-74BB8B5707C4}"/>
          </ac:cxnSpMkLst>
        </pc:cxnChg>
        <pc:cxnChg chg="del mod">
          <ac:chgData name="Julien Poirot" userId="894044d4-9fe8-403b-9ed2-00edfc22c05e" providerId="ADAL" clId="{9631330A-3337-4801-9CAA-D102CAC2AFF2}" dt="2022-10-14T08:59:14.383" v="15109" actId="478"/>
          <ac:cxnSpMkLst>
            <pc:docMk/>
            <pc:sldMk cId="2653414732" sldId="376"/>
            <ac:cxnSpMk id="36" creationId="{A18C4119-CE8E-F800-7B65-32F97D82ECDE}"/>
          </ac:cxnSpMkLst>
        </pc:cxnChg>
      </pc:sldChg>
      <pc:sldChg chg="modSp add del mod modClrScheme chgLayout">
        <pc:chgData name="Julien Poirot" userId="894044d4-9fe8-403b-9ed2-00edfc22c05e" providerId="ADAL" clId="{9631330A-3337-4801-9CAA-D102CAC2AFF2}" dt="2022-10-14T13:06:09.646" v="19591" actId="47"/>
        <pc:sldMkLst>
          <pc:docMk/>
          <pc:sldMk cId="1435416291" sldId="377"/>
        </pc:sldMkLst>
        <pc:spChg chg="mod ord">
          <ac:chgData name="Julien Poirot" userId="894044d4-9fe8-403b-9ed2-00edfc22c05e" providerId="ADAL" clId="{9631330A-3337-4801-9CAA-D102CAC2AFF2}" dt="2022-10-14T09:00:19.526" v="15205" actId="700"/>
          <ac:spMkLst>
            <pc:docMk/>
            <pc:sldMk cId="1435416291" sldId="377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09:00:19.526" v="15205" actId="700"/>
          <ac:spMkLst>
            <pc:docMk/>
            <pc:sldMk cId="1435416291" sldId="377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09:00:19.526" v="15205" actId="700"/>
          <ac:spMkLst>
            <pc:docMk/>
            <pc:sldMk cId="1435416291" sldId="377"/>
            <ac:spMk id="7" creationId="{38EA404F-BD86-4BC4-80A7-A30DCBC5D9F1}"/>
          </ac:spMkLst>
        </pc:spChg>
      </pc:sldChg>
      <pc:sldChg chg="addSp modSp add mod ord modClrScheme modAnim chgLayout">
        <pc:chgData name="Julien Poirot" userId="894044d4-9fe8-403b-9ed2-00edfc22c05e" providerId="ADAL" clId="{9631330A-3337-4801-9CAA-D102CAC2AFF2}" dt="2022-10-24T05:44:44.985" v="20998" actId="20577"/>
        <pc:sldMkLst>
          <pc:docMk/>
          <pc:sldMk cId="3383310311" sldId="378"/>
        </pc:sldMkLst>
        <pc:spChg chg="mod ord">
          <ac:chgData name="Julien Poirot" userId="894044d4-9fe8-403b-9ed2-00edfc22c05e" providerId="ADAL" clId="{9631330A-3337-4801-9CAA-D102CAC2AFF2}" dt="2022-10-24T05:44:44.985" v="20998" actId="20577"/>
          <ac:spMkLst>
            <pc:docMk/>
            <pc:sldMk cId="3383310311" sldId="378"/>
            <ac:spMk id="2" creationId="{4A2A21BF-8424-4327-A307-808DAAFB71AE}"/>
          </ac:spMkLst>
        </pc:spChg>
        <pc:spChg chg="mod ord">
          <ac:chgData name="Julien Poirot" userId="894044d4-9fe8-403b-9ed2-00edfc22c05e" providerId="ADAL" clId="{9631330A-3337-4801-9CAA-D102CAC2AFF2}" dt="2022-10-14T09:00:19.526" v="15205" actId="700"/>
          <ac:spMkLst>
            <pc:docMk/>
            <pc:sldMk cId="3383310311" sldId="378"/>
            <ac:spMk id="6" creationId="{65A4912D-A234-4535-A75C-629C2EFBD013}"/>
          </ac:spMkLst>
        </pc:spChg>
        <pc:spChg chg="mod ord">
          <ac:chgData name="Julien Poirot" userId="894044d4-9fe8-403b-9ed2-00edfc22c05e" providerId="ADAL" clId="{9631330A-3337-4801-9CAA-D102CAC2AFF2}" dt="2022-10-14T13:08:32.306" v="19898" actId="14100"/>
          <ac:spMkLst>
            <pc:docMk/>
            <pc:sldMk cId="3383310311" sldId="378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3:08:40.669" v="19903" actId="1076"/>
          <ac:picMkLst>
            <pc:docMk/>
            <pc:sldMk cId="3383310311" sldId="378"/>
            <ac:picMk id="4" creationId="{1F5C7B32-298D-F189-EE49-1BA9B0FFBDB5}"/>
          </ac:picMkLst>
        </pc:picChg>
      </pc:sldChg>
      <pc:sldChg chg="modSp add mod ord">
        <pc:chgData name="Julien Poirot" userId="894044d4-9fe8-403b-9ed2-00edfc22c05e" providerId="ADAL" clId="{9631330A-3337-4801-9CAA-D102CAC2AFF2}" dt="2022-10-14T13:17:07.737" v="20336"/>
        <pc:sldMkLst>
          <pc:docMk/>
          <pc:sldMk cId="807225334" sldId="379"/>
        </pc:sldMkLst>
        <pc:spChg chg="mod">
          <ac:chgData name="Julien Poirot" userId="894044d4-9fe8-403b-9ed2-00edfc22c05e" providerId="ADAL" clId="{9631330A-3337-4801-9CAA-D102CAC2AFF2}" dt="2022-10-14T09:00:28.059" v="15219" actId="20577"/>
          <ac:spMkLst>
            <pc:docMk/>
            <pc:sldMk cId="807225334" sldId="379"/>
            <ac:spMk id="7" creationId="{970B7E47-9D99-4C28-9CDE-40204277ACF6}"/>
          </ac:spMkLst>
        </pc:spChg>
      </pc:sldChg>
      <pc:sldChg chg="addSp delSp modSp add mod ord modAnim">
        <pc:chgData name="Julien Poirot" userId="894044d4-9fe8-403b-9ed2-00edfc22c05e" providerId="ADAL" clId="{9631330A-3337-4801-9CAA-D102CAC2AFF2}" dt="2022-10-14T13:17:07.737" v="20336"/>
        <pc:sldMkLst>
          <pc:docMk/>
          <pc:sldMk cId="1884844098" sldId="380"/>
        </pc:sldMkLst>
        <pc:spChg chg="mod">
          <ac:chgData name="Julien Poirot" userId="894044d4-9fe8-403b-9ed2-00edfc22c05e" providerId="ADAL" clId="{9631330A-3337-4801-9CAA-D102CAC2AFF2}" dt="2022-10-14T09:00:38.924" v="15254" actId="20577"/>
          <ac:spMkLst>
            <pc:docMk/>
            <pc:sldMk cId="1884844098" sldId="380"/>
            <ac:spMk id="2" creationId="{4A2A21BF-8424-4327-A307-808DAAFB71AE}"/>
          </ac:spMkLst>
        </pc:spChg>
        <pc:spChg chg="mod">
          <ac:chgData name="Julien Poirot" userId="894044d4-9fe8-403b-9ed2-00edfc22c05e" providerId="ADAL" clId="{9631330A-3337-4801-9CAA-D102CAC2AFF2}" dt="2022-10-14T13:11:29.940" v="20301" actId="14100"/>
          <ac:spMkLst>
            <pc:docMk/>
            <pc:sldMk cId="1884844098" sldId="380"/>
            <ac:spMk id="7" creationId="{38EA404F-BD86-4BC4-80A7-A30DCBC5D9F1}"/>
          </ac:spMkLst>
        </pc:spChg>
        <pc:picChg chg="add mod">
          <ac:chgData name="Julien Poirot" userId="894044d4-9fe8-403b-9ed2-00edfc22c05e" providerId="ADAL" clId="{9631330A-3337-4801-9CAA-D102CAC2AFF2}" dt="2022-10-14T13:09:41.812" v="19929"/>
          <ac:picMkLst>
            <pc:docMk/>
            <pc:sldMk cId="1884844098" sldId="380"/>
            <ac:picMk id="3" creationId="{CFAD4C5F-CDAF-FD80-DCEA-F90F0DF88A33}"/>
          </ac:picMkLst>
        </pc:picChg>
        <pc:picChg chg="add del">
          <ac:chgData name="Julien Poirot" userId="894044d4-9fe8-403b-9ed2-00edfc22c05e" providerId="ADAL" clId="{9631330A-3337-4801-9CAA-D102CAC2AFF2}" dt="2022-10-14T13:12:43.850" v="20303" actId="478"/>
          <ac:picMkLst>
            <pc:docMk/>
            <pc:sldMk cId="1884844098" sldId="380"/>
            <ac:picMk id="5" creationId="{6C296819-6A1C-1D7A-8E59-99CD939B4220}"/>
          </ac:picMkLst>
        </pc:picChg>
        <pc:picChg chg="add mod">
          <ac:chgData name="Julien Poirot" userId="894044d4-9fe8-403b-9ed2-00edfc22c05e" providerId="ADAL" clId="{9631330A-3337-4801-9CAA-D102CAC2AFF2}" dt="2022-10-14T13:12:47.344" v="20306" actId="1076"/>
          <ac:picMkLst>
            <pc:docMk/>
            <pc:sldMk cId="1884844098" sldId="380"/>
            <ac:picMk id="9" creationId="{98FF3DEA-9165-C9C2-AFF8-22B5406DBEAC}"/>
          </ac:picMkLst>
        </pc:picChg>
      </pc:sldChg>
    </pc:docChg>
  </pc:docChgLst>
  <pc:docChgLst>
    <pc:chgData name="Julien Poirot" userId="894044d4-9fe8-403b-9ed2-00edfc22c05e" providerId="ADAL" clId="{1ED27A26-94B7-4C7F-993C-B1CC7B0017C2}"/>
    <pc:docChg chg="undo custSel addSld delSld modSld sldOrd addSection delSection modSection">
      <pc:chgData name="Julien Poirot" userId="894044d4-9fe8-403b-9ed2-00edfc22c05e" providerId="ADAL" clId="{1ED27A26-94B7-4C7F-993C-B1CC7B0017C2}" dt="2023-05-05T04:19:37.411" v="6407" actId="1076"/>
      <pc:docMkLst>
        <pc:docMk/>
      </pc:docMkLst>
      <pc:sldChg chg="modSp mod">
        <pc:chgData name="Julien Poirot" userId="894044d4-9fe8-403b-9ed2-00edfc22c05e" providerId="ADAL" clId="{1ED27A26-94B7-4C7F-993C-B1CC7B0017C2}" dt="2022-11-29T09:12:18.712" v="7" actId="20577"/>
        <pc:sldMkLst>
          <pc:docMk/>
          <pc:sldMk cId="975490210" sldId="256"/>
        </pc:sldMkLst>
        <pc:spChg chg="mod">
          <ac:chgData name="Julien Poirot" userId="894044d4-9fe8-403b-9ed2-00edfc22c05e" providerId="ADAL" clId="{1ED27A26-94B7-4C7F-993C-B1CC7B0017C2}" dt="2022-11-29T09:12:18.712" v="7" actId="20577"/>
          <ac:spMkLst>
            <pc:docMk/>
            <pc:sldMk cId="975490210" sldId="256"/>
            <ac:spMk id="3" creationId="{A2FC6B2A-B87F-4218-BA38-44986BD34C55}"/>
          </ac:spMkLst>
        </pc:spChg>
      </pc:sldChg>
      <pc:sldChg chg="del">
        <pc:chgData name="Julien Poirot" userId="894044d4-9fe8-403b-9ed2-00edfc22c05e" providerId="ADAL" clId="{1ED27A26-94B7-4C7F-993C-B1CC7B0017C2}" dt="2022-11-29T09:20:44.953" v="9" actId="47"/>
        <pc:sldMkLst>
          <pc:docMk/>
          <pc:sldMk cId="1400427575" sldId="259"/>
        </pc:sldMkLst>
      </pc:sldChg>
      <pc:sldChg chg="modSp mod modAnim">
        <pc:chgData name="Julien Poirot" userId="894044d4-9fe8-403b-9ed2-00edfc22c05e" providerId="ADAL" clId="{1ED27A26-94B7-4C7F-993C-B1CC7B0017C2}" dt="2023-05-05T04:19:37.411" v="6407" actId="1076"/>
        <pc:sldMkLst>
          <pc:docMk/>
          <pc:sldMk cId="339766386" sldId="260"/>
        </pc:sldMkLst>
        <pc:spChg chg="mod">
          <ac:chgData name="Julien Poirot" userId="894044d4-9fe8-403b-9ed2-00edfc22c05e" providerId="ADAL" clId="{1ED27A26-94B7-4C7F-993C-B1CC7B0017C2}" dt="2022-12-05T11:07:48.498" v="6382" actId="20577"/>
          <ac:spMkLst>
            <pc:docMk/>
            <pc:sldMk cId="339766386" sldId="260"/>
            <ac:spMk id="3" creationId="{B3AC750C-5323-4FBD-B1A2-9CC9F43816B1}"/>
          </ac:spMkLst>
        </pc:spChg>
        <pc:picChg chg="mod">
          <ac:chgData name="Julien Poirot" userId="894044d4-9fe8-403b-9ed2-00edfc22c05e" providerId="ADAL" clId="{1ED27A26-94B7-4C7F-993C-B1CC7B0017C2}" dt="2023-05-05T04:19:37.411" v="6407" actId="1076"/>
          <ac:picMkLst>
            <pc:docMk/>
            <pc:sldMk cId="339766386" sldId="260"/>
            <ac:picMk id="8" creationId="{0FCD4FEF-8827-F0BA-A059-A864857F7B88}"/>
          </ac:picMkLst>
        </pc:picChg>
        <pc:picChg chg="mod">
          <ac:chgData name="Julien Poirot" userId="894044d4-9fe8-403b-9ed2-00edfc22c05e" providerId="ADAL" clId="{1ED27A26-94B7-4C7F-993C-B1CC7B0017C2}" dt="2023-05-05T04:19:34.786" v="6406" actId="1076"/>
          <ac:picMkLst>
            <pc:docMk/>
            <pc:sldMk cId="339766386" sldId="260"/>
            <ac:picMk id="14" creationId="{2D783B12-6597-2B53-5854-336CE77FBE3E}"/>
          </ac:picMkLst>
        </pc:picChg>
      </pc:sldChg>
      <pc:sldChg chg="addSp delSp modSp mod delAnim modAnim">
        <pc:chgData name="Julien Poirot" userId="894044d4-9fe8-403b-9ed2-00edfc22c05e" providerId="ADAL" clId="{1ED27A26-94B7-4C7F-993C-B1CC7B0017C2}" dt="2022-12-05T07:44:25.318" v="6148"/>
        <pc:sldMkLst>
          <pc:docMk/>
          <pc:sldMk cId="3613588655" sldId="264"/>
        </pc:sldMkLst>
        <pc:spChg chg="mod">
          <ac:chgData name="Julien Poirot" userId="894044d4-9fe8-403b-9ed2-00edfc22c05e" providerId="ADAL" clId="{1ED27A26-94B7-4C7F-993C-B1CC7B0017C2}" dt="2022-12-01T10:39:24.913" v="2400" actId="20577"/>
          <ac:spMkLst>
            <pc:docMk/>
            <pc:sldMk cId="3613588655" sldId="264"/>
            <ac:spMk id="3" creationId="{5D087022-8108-4360-ACD8-8C3FD3B499D5}"/>
          </ac:spMkLst>
        </pc:spChg>
        <pc:picChg chg="add mod">
          <ac:chgData name="Julien Poirot" userId="894044d4-9fe8-403b-9ed2-00edfc22c05e" providerId="ADAL" clId="{1ED27A26-94B7-4C7F-993C-B1CC7B0017C2}" dt="2022-12-01T10:14:51.269" v="2393" actId="14100"/>
          <ac:picMkLst>
            <pc:docMk/>
            <pc:sldMk cId="3613588655" sldId="264"/>
            <ac:picMk id="5" creationId="{1ACDFFD0-FECD-246D-A49E-94082DDE9C6F}"/>
          </ac:picMkLst>
        </pc:picChg>
        <pc:picChg chg="add mod">
          <ac:chgData name="Julien Poirot" userId="894044d4-9fe8-403b-9ed2-00edfc22c05e" providerId="ADAL" clId="{1ED27A26-94B7-4C7F-993C-B1CC7B0017C2}" dt="2022-12-01T10:34:20.142" v="2398" actId="14100"/>
          <ac:picMkLst>
            <pc:docMk/>
            <pc:sldMk cId="3613588655" sldId="264"/>
            <ac:picMk id="8" creationId="{EB793F1B-259B-B720-2E68-855CED0FE5E6}"/>
          </ac:picMkLst>
        </pc:picChg>
        <pc:picChg chg="del">
          <ac:chgData name="Julien Poirot" userId="894044d4-9fe8-403b-9ed2-00edfc22c05e" providerId="ADAL" clId="{1ED27A26-94B7-4C7F-993C-B1CC7B0017C2}" dt="2022-12-01T10:14:46.739" v="2390" actId="478"/>
          <ac:picMkLst>
            <pc:docMk/>
            <pc:sldMk cId="3613588655" sldId="264"/>
            <ac:picMk id="10" creationId="{CA35C925-82F0-CE65-EE5F-130DF5E78616}"/>
          </ac:picMkLst>
        </pc:picChg>
        <pc:picChg chg="del">
          <ac:chgData name="Julien Poirot" userId="894044d4-9fe8-403b-9ed2-00edfc22c05e" providerId="ADAL" clId="{1ED27A26-94B7-4C7F-993C-B1CC7B0017C2}" dt="2022-12-01T10:34:11.729" v="2394" actId="478"/>
          <ac:picMkLst>
            <pc:docMk/>
            <pc:sldMk cId="3613588655" sldId="264"/>
            <ac:picMk id="13" creationId="{CD074094-0B53-CF24-40C2-61E52F851131}"/>
          </ac:picMkLst>
        </pc:picChg>
      </pc:sldChg>
      <pc:sldChg chg="addSp modSp mod modAnim">
        <pc:chgData name="Julien Poirot" userId="894044d4-9fe8-403b-9ed2-00edfc22c05e" providerId="ADAL" clId="{1ED27A26-94B7-4C7F-993C-B1CC7B0017C2}" dt="2022-12-05T08:51:30.861" v="6266"/>
        <pc:sldMkLst>
          <pc:docMk/>
          <pc:sldMk cId="3739155578" sldId="266"/>
        </pc:sldMkLst>
        <pc:spChg chg="mod">
          <ac:chgData name="Julien Poirot" userId="894044d4-9fe8-403b-9ed2-00edfc22c05e" providerId="ADAL" clId="{1ED27A26-94B7-4C7F-993C-B1CC7B0017C2}" dt="2022-12-01T10:56:44.021" v="2770" actId="27636"/>
          <ac:spMkLst>
            <pc:docMk/>
            <pc:sldMk cId="3739155578" sldId="266"/>
            <ac:spMk id="3" creationId="{B65C4034-4DD6-4326-A9D9-C8572E84F995}"/>
          </ac:spMkLst>
        </pc:spChg>
        <pc:picChg chg="add mod">
          <ac:chgData name="Julien Poirot" userId="894044d4-9fe8-403b-9ed2-00edfc22c05e" providerId="ADAL" clId="{1ED27A26-94B7-4C7F-993C-B1CC7B0017C2}" dt="2022-12-01T10:55:45.253" v="2634" actId="1076"/>
          <ac:picMkLst>
            <pc:docMk/>
            <pc:sldMk cId="3739155578" sldId="266"/>
            <ac:picMk id="5" creationId="{00346067-3FB8-9A8B-BBFF-BAAAD2243BE7}"/>
          </ac:picMkLst>
        </pc:picChg>
        <pc:picChg chg="mod">
          <ac:chgData name="Julien Poirot" userId="894044d4-9fe8-403b-9ed2-00edfc22c05e" providerId="ADAL" clId="{1ED27A26-94B7-4C7F-993C-B1CC7B0017C2}" dt="2022-12-01T10:55:19.492" v="2621" actId="1076"/>
          <ac:picMkLst>
            <pc:docMk/>
            <pc:sldMk cId="3739155578" sldId="266"/>
            <ac:picMk id="9" creationId="{ABAEFBB4-7B9E-E70B-D653-C105EC364C7A}"/>
          </ac:picMkLst>
        </pc:picChg>
        <pc:picChg chg="mod ord">
          <ac:chgData name="Julien Poirot" userId="894044d4-9fe8-403b-9ed2-00edfc22c05e" providerId="ADAL" clId="{1ED27A26-94B7-4C7F-993C-B1CC7B0017C2}" dt="2022-12-01T10:55:37.678" v="2631" actId="166"/>
          <ac:picMkLst>
            <pc:docMk/>
            <pc:sldMk cId="3739155578" sldId="266"/>
            <ac:picMk id="13" creationId="{1D715C3D-AB90-9DD8-44C8-6B4B1909D591}"/>
          </ac:picMkLst>
        </pc:picChg>
        <pc:picChg chg="mod">
          <ac:chgData name="Julien Poirot" userId="894044d4-9fe8-403b-9ed2-00edfc22c05e" providerId="ADAL" clId="{1ED27A26-94B7-4C7F-993C-B1CC7B0017C2}" dt="2022-12-01T10:55:35.075" v="2630" actId="1076"/>
          <ac:picMkLst>
            <pc:docMk/>
            <pc:sldMk cId="3739155578" sldId="266"/>
            <ac:picMk id="15" creationId="{AB017C5D-8C8D-B18D-DC96-B6E6CBF0F31F}"/>
          </ac:picMkLst>
        </pc:picChg>
        <pc:picChg chg="mod">
          <ac:chgData name="Julien Poirot" userId="894044d4-9fe8-403b-9ed2-00edfc22c05e" providerId="ADAL" clId="{1ED27A26-94B7-4C7F-993C-B1CC7B0017C2}" dt="2022-12-01T10:55:21.278" v="2622" actId="1076"/>
          <ac:picMkLst>
            <pc:docMk/>
            <pc:sldMk cId="3739155578" sldId="266"/>
            <ac:picMk id="1026" creationId="{ED856A24-75EE-740A-7560-3CB13F80BB58}"/>
          </ac:picMkLst>
        </pc:picChg>
      </pc:sldChg>
      <pc:sldChg chg="del">
        <pc:chgData name="Julien Poirot" userId="894044d4-9fe8-403b-9ed2-00edfc22c05e" providerId="ADAL" clId="{1ED27A26-94B7-4C7F-993C-B1CC7B0017C2}" dt="2022-11-29T09:22:24.279" v="26" actId="47"/>
        <pc:sldMkLst>
          <pc:docMk/>
          <pc:sldMk cId="3247494084" sldId="282"/>
        </pc:sldMkLst>
      </pc:sldChg>
      <pc:sldChg chg="del">
        <pc:chgData name="Julien Poirot" userId="894044d4-9fe8-403b-9ed2-00edfc22c05e" providerId="ADAL" clId="{1ED27A26-94B7-4C7F-993C-B1CC7B0017C2}" dt="2022-11-29T09:22:25.141" v="27" actId="47"/>
        <pc:sldMkLst>
          <pc:docMk/>
          <pc:sldMk cId="2100957878" sldId="294"/>
        </pc:sldMkLst>
      </pc:sldChg>
      <pc:sldChg chg="del">
        <pc:chgData name="Julien Poirot" userId="894044d4-9fe8-403b-9ed2-00edfc22c05e" providerId="ADAL" clId="{1ED27A26-94B7-4C7F-993C-B1CC7B0017C2}" dt="2022-11-29T09:21:31.857" v="17" actId="47"/>
        <pc:sldMkLst>
          <pc:docMk/>
          <pc:sldMk cId="372085267" sldId="296"/>
        </pc:sldMkLst>
      </pc:sldChg>
      <pc:sldChg chg="modSp mod">
        <pc:chgData name="Julien Poirot" userId="894044d4-9fe8-403b-9ed2-00edfc22c05e" providerId="ADAL" clId="{1ED27A26-94B7-4C7F-993C-B1CC7B0017C2}" dt="2022-12-05T07:40:19.056" v="6114" actId="27124"/>
        <pc:sldMkLst>
          <pc:docMk/>
          <pc:sldMk cId="2526166175" sldId="307"/>
        </pc:sldMkLst>
        <pc:graphicFrameChg chg="modGraphic">
          <ac:chgData name="Julien Poirot" userId="894044d4-9fe8-403b-9ed2-00edfc22c05e" providerId="ADAL" clId="{1ED27A26-94B7-4C7F-993C-B1CC7B0017C2}" dt="2022-12-05T07:40:19.056" v="6114" actId="27124"/>
          <ac:graphicFrameMkLst>
            <pc:docMk/>
            <pc:sldMk cId="2526166175" sldId="307"/>
            <ac:graphicFrameMk id="8" creationId="{D58D56EF-BBA7-40C8-8E57-6FD77C122E10}"/>
          </ac:graphicFrameMkLst>
        </pc:graphicFrameChg>
      </pc:sldChg>
      <pc:sldChg chg="del">
        <pc:chgData name="Julien Poirot" userId="894044d4-9fe8-403b-9ed2-00edfc22c05e" providerId="ADAL" clId="{1ED27A26-94B7-4C7F-993C-B1CC7B0017C2}" dt="2022-11-29T09:21:05.539" v="14" actId="47"/>
        <pc:sldMkLst>
          <pc:docMk/>
          <pc:sldMk cId="1924716665" sldId="331"/>
        </pc:sldMkLst>
      </pc:sldChg>
      <pc:sldChg chg="del">
        <pc:chgData name="Julien Poirot" userId="894044d4-9fe8-403b-9ed2-00edfc22c05e" providerId="ADAL" clId="{1ED27A26-94B7-4C7F-993C-B1CC7B0017C2}" dt="2022-11-29T09:20:48.409" v="10" actId="47"/>
        <pc:sldMkLst>
          <pc:docMk/>
          <pc:sldMk cId="2825833760" sldId="332"/>
        </pc:sldMkLst>
      </pc:sldChg>
      <pc:sldChg chg="addSp delSp modSp mod delAnim modAnim">
        <pc:chgData name="Julien Poirot" userId="894044d4-9fe8-403b-9ed2-00edfc22c05e" providerId="ADAL" clId="{1ED27A26-94B7-4C7F-993C-B1CC7B0017C2}" dt="2022-12-05T07:46:01.656" v="6159"/>
        <pc:sldMkLst>
          <pc:docMk/>
          <pc:sldMk cId="398794956" sldId="333"/>
        </pc:sldMkLst>
        <pc:picChg chg="add mod">
          <ac:chgData name="Julien Poirot" userId="894044d4-9fe8-403b-9ed2-00edfc22c05e" providerId="ADAL" clId="{1ED27A26-94B7-4C7F-993C-B1CC7B0017C2}" dt="2022-12-01T11:40:50.445" v="3892" actId="14100"/>
          <ac:picMkLst>
            <pc:docMk/>
            <pc:sldMk cId="398794956" sldId="333"/>
            <ac:picMk id="4" creationId="{59B9D78B-6FEC-EF76-C3BE-D5CAE75CE422}"/>
          </ac:picMkLst>
        </pc:picChg>
        <pc:picChg chg="del">
          <ac:chgData name="Julien Poirot" userId="894044d4-9fe8-403b-9ed2-00edfc22c05e" providerId="ADAL" clId="{1ED27A26-94B7-4C7F-993C-B1CC7B0017C2}" dt="2022-12-01T11:40:00.341" v="3888" actId="478"/>
          <ac:picMkLst>
            <pc:docMk/>
            <pc:sldMk cId="398794956" sldId="333"/>
            <ac:picMk id="18" creationId="{DCC53542-CDB6-4798-95A6-4BDFF6CF7DC8}"/>
          </ac:picMkLst>
        </pc:picChg>
      </pc:sldChg>
      <pc:sldChg chg="modSp mod">
        <pc:chgData name="Julien Poirot" userId="894044d4-9fe8-403b-9ed2-00edfc22c05e" providerId="ADAL" clId="{1ED27A26-94B7-4C7F-993C-B1CC7B0017C2}" dt="2022-12-01T12:22:54.928" v="3893" actId="313"/>
        <pc:sldMkLst>
          <pc:docMk/>
          <pc:sldMk cId="4151457209" sldId="334"/>
        </pc:sldMkLst>
        <pc:spChg chg="mod">
          <ac:chgData name="Julien Poirot" userId="894044d4-9fe8-403b-9ed2-00edfc22c05e" providerId="ADAL" clId="{1ED27A26-94B7-4C7F-993C-B1CC7B0017C2}" dt="2022-12-01T12:22:54.928" v="3893" actId="313"/>
          <ac:spMkLst>
            <pc:docMk/>
            <pc:sldMk cId="4151457209" sldId="334"/>
            <ac:spMk id="2" creationId="{4A2A21BF-8424-4327-A307-808DAAFB71AE}"/>
          </ac:spMkLst>
        </pc:spChg>
      </pc:sldChg>
      <pc:sldChg chg="del">
        <pc:chgData name="Julien Poirot" userId="894044d4-9fe8-403b-9ed2-00edfc22c05e" providerId="ADAL" clId="{1ED27A26-94B7-4C7F-993C-B1CC7B0017C2}" dt="2022-11-29T09:20:56.667" v="11" actId="47"/>
        <pc:sldMkLst>
          <pc:docMk/>
          <pc:sldMk cId="4088407309" sldId="337"/>
        </pc:sldMkLst>
      </pc:sldChg>
      <pc:sldChg chg="del">
        <pc:chgData name="Julien Poirot" userId="894044d4-9fe8-403b-9ed2-00edfc22c05e" providerId="ADAL" clId="{1ED27A26-94B7-4C7F-993C-B1CC7B0017C2}" dt="2022-11-29T09:20:57.581" v="12" actId="47"/>
        <pc:sldMkLst>
          <pc:docMk/>
          <pc:sldMk cId="1827981204" sldId="338"/>
        </pc:sldMkLst>
      </pc:sldChg>
      <pc:sldChg chg="del">
        <pc:chgData name="Julien Poirot" userId="894044d4-9fe8-403b-9ed2-00edfc22c05e" providerId="ADAL" clId="{1ED27A26-94B7-4C7F-993C-B1CC7B0017C2}" dt="2022-11-29T09:21:03.083" v="13" actId="47"/>
        <pc:sldMkLst>
          <pc:docMk/>
          <pc:sldMk cId="3898403525" sldId="339"/>
        </pc:sldMkLst>
      </pc:sldChg>
      <pc:sldChg chg="del">
        <pc:chgData name="Julien Poirot" userId="894044d4-9fe8-403b-9ed2-00edfc22c05e" providerId="ADAL" clId="{1ED27A26-94B7-4C7F-993C-B1CC7B0017C2}" dt="2022-11-29T09:21:06.612" v="15" actId="47"/>
        <pc:sldMkLst>
          <pc:docMk/>
          <pc:sldMk cId="1615948890" sldId="340"/>
        </pc:sldMkLst>
      </pc:sldChg>
      <pc:sldChg chg="delSp mod">
        <pc:chgData name="Julien Poirot" userId="894044d4-9fe8-403b-9ed2-00edfc22c05e" providerId="ADAL" clId="{1ED27A26-94B7-4C7F-993C-B1CC7B0017C2}" dt="2022-12-02T10:36:43.850" v="6112" actId="478"/>
        <pc:sldMkLst>
          <pc:docMk/>
          <pc:sldMk cId="3234956057" sldId="341"/>
        </pc:sldMkLst>
        <pc:picChg chg="del">
          <ac:chgData name="Julien Poirot" userId="894044d4-9fe8-403b-9ed2-00edfc22c05e" providerId="ADAL" clId="{1ED27A26-94B7-4C7F-993C-B1CC7B0017C2}" dt="2022-12-02T10:36:43.850" v="6112" actId="478"/>
          <ac:picMkLst>
            <pc:docMk/>
            <pc:sldMk cId="3234956057" sldId="341"/>
            <ac:picMk id="8" creationId="{DF7EA79A-9638-75BA-1242-1B9A1E4FDDAB}"/>
          </ac:picMkLst>
        </pc:picChg>
      </pc:sldChg>
      <pc:sldChg chg="del">
        <pc:chgData name="Julien Poirot" userId="894044d4-9fe8-403b-9ed2-00edfc22c05e" providerId="ADAL" clId="{1ED27A26-94B7-4C7F-993C-B1CC7B0017C2}" dt="2022-11-29T09:21:55.051" v="20" actId="47"/>
        <pc:sldMkLst>
          <pc:docMk/>
          <pc:sldMk cId="2632508384" sldId="343"/>
        </pc:sldMkLst>
      </pc:sldChg>
      <pc:sldChg chg="del">
        <pc:chgData name="Julien Poirot" userId="894044d4-9fe8-403b-9ed2-00edfc22c05e" providerId="ADAL" clId="{1ED27A26-94B7-4C7F-993C-B1CC7B0017C2}" dt="2022-11-29T09:21:57.350" v="21" actId="47"/>
        <pc:sldMkLst>
          <pc:docMk/>
          <pc:sldMk cId="1119237950" sldId="344"/>
        </pc:sldMkLst>
      </pc:sldChg>
      <pc:sldChg chg="del">
        <pc:chgData name="Julien Poirot" userId="894044d4-9fe8-403b-9ed2-00edfc22c05e" providerId="ADAL" clId="{1ED27A26-94B7-4C7F-993C-B1CC7B0017C2}" dt="2022-11-29T09:21:54.003" v="19" actId="47"/>
        <pc:sldMkLst>
          <pc:docMk/>
          <pc:sldMk cId="475665170" sldId="345"/>
        </pc:sldMkLst>
      </pc:sldChg>
      <pc:sldChg chg="del">
        <pc:chgData name="Julien Poirot" userId="894044d4-9fe8-403b-9ed2-00edfc22c05e" providerId="ADAL" clId="{1ED27A26-94B7-4C7F-993C-B1CC7B0017C2}" dt="2022-11-29T09:22:14.561" v="25" actId="47"/>
        <pc:sldMkLst>
          <pc:docMk/>
          <pc:sldMk cId="2340403693" sldId="350"/>
        </pc:sldMkLst>
      </pc:sldChg>
      <pc:sldChg chg="del">
        <pc:chgData name="Julien Poirot" userId="894044d4-9fe8-403b-9ed2-00edfc22c05e" providerId="ADAL" clId="{1ED27A26-94B7-4C7F-993C-B1CC7B0017C2}" dt="2022-11-29T09:22:06.687" v="24" actId="47"/>
        <pc:sldMkLst>
          <pc:docMk/>
          <pc:sldMk cId="2399008994" sldId="352"/>
        </pc:sldMkLst>
      </pc:sldChg>
      <pc:sldChg chg="del">
        <pc:chgData name="Julien Poirot" userId="894044d4-9fe8-403b-9ed2-00edfc22c05e" providerId="ADAL" clId="{1ED27A26-94B7-4C7F-993C-B1CC7B0017C2}" dt="2022-11-29T09:22:00.665" v="22" actId="47"/>
        <pc:sldMkLst>
          <pc:docMk/>
          <pc:sldMk cId="2580574731" sldId="354"/>
        </pc:sldMkLst>
      </pc:sldChg>
      <pc:sldChg chg="del">
        <pc:chgData name="Julien Poirot" userId="894044d4-9fe8-403b-9ed2-00edfc22c05e" providerId="ADAL" clId="{1ED27A26-94B7-4C7F-993C-B1CC7B0017C2}" dt="2022-11-29T09:22:05.802" v="23" actId="47"/>
        <pc:sldMkLst>
          <pc:docMk/>
          <pc:sldMk cId="437406407" sldId="355"/>
        </pc:sldMkLst>
      </pc:sldChg>
      <pc:sldChg chg="modSp mod">
        <pc:chgData name="Julien Poirot" userId="894044d4-9fe8-403b-9ed2-00edfc22c05e" providerId="ADAL" clId="{1ED27A26-94B7-4C7F-993C-B1CC7B0017C2}" dt="2022-12-01T12:23:31.756" v="3904" actId="1037"/>
        <pc:sldMkLst>
          <pc:docMk/>
          <pc:sldMk cId="3517792498" sldId="357"/>
        </pc:sldMkLst>
        <pc:picChg chg="mod">
          <ac:chgData name="Julien Poirot" userId="894044d4-9fe8-403b-9ed2-00edfc22c05e" providerId="ADAL" clId="{1ED27A26-94B7-4C7F-993C-B1CC7B0017C2}" dt="2022-12-01T12:23:31.756" v="3904" actId="1037"/>
          <ac:picMkLst>
            <pc:docMk/>
            <pc:sldMk cId="3517792498" sldId="357"/>
            <ac:picMk id="3" creationId="{2FBBDECC-5C52-7E1A-D0B4-EF4DA0F8D7D7}"/>
          </ac:picMkLst>
        </pc:picChg>
      </pc:sldChg>
      <pc:sldChg chg="del">
        <pc:chgData name="Julien Poirot" userId="894044d4-9fe8-403b-9ed2-00edfc22c05e" providerId="ADAL" clId="{1ED27A26-94B7-4C7F-993C-B1CC7B0017C2}" dt="2022-11-29T09:21:28.778" v="16" actId="47"/>
        <pc:sldMkLst>
          <pc:docMk/>
          <pc:sldMk cId="766023392" sldId="358"/>
        </pc:sldMkLst>
      </pc:sldChg>
      <pc:sldChg chg="del">
        <pc:chgData name="Julien Poirot" userId="894044d4-9fe8-403b-9ed2-00edfc22c05e" providerId="ADAL" clId="{1ED27A26-94B7-4C7F-993C-B1CC7B0017C2}" dt="2022-11-29T09:21:33.290" v="18" actId="47"/>
        <pc:sldMkLst>
          <pc:docMk/>
          <pc:sldMk cId="2935264917" sldId="359"/>
        </pc:sldMkLst>
      </pc:sldChg>
      <pc:sldChg chg="addSp delSp modSp add del mod delAnim modAnim">
        <pc:chgData name="Julien Poirot" userId="894044d4-9fe8-403b-9ed2-00edfc22c05e" providerId="ADAL" clId="{1ED27A26-94B7-4C7F-993C-B1CC7B0017C2}" dt="2022-12-05T07:47:25.494" v="6179"/>
        <pc:sldMkLst>
          <pc:docMk/>
          <pc:sldMk cId="108023698" sldId="360"/>
        </pc:sldMkLst>
        <pc:spChg chg="mod">
          <ac:chgData name="Julien Poirot" userId="894044d4-9fe8-403b-9ed2-00edfc22c05e" providerId="ADAL" clId="{1ED27A26-94B7-4C7F-993C-B1CC7B0017C2}" dt="2022-12-01T13:28:44.449" v="5381" actId="20577"/>
          <ac:spMkLst>
            <pc:docMk/>
            <pc:sldMk cId="108023698" sldId="360"/>
            <ac:spMk id="7" creationId="{38EA404F-BD86-4BC4-80A7-A30DCBC5D9F1}"/>
          </ac:spMkLst>
        </pc:spChg>
        <pc:spChg chg="add mod">
          <ac:chgData name="Julien Poirot" userId="894044d4-9fe8-403b-9ed2-00edfc22c05e" providerId="ADAL" clId="{1ED27A26-94B7-4C7F-993C-B1CC7B0017C2}" dt="2022-12-05T07:47:04.811" v="6171" actId="164"/>
          <ac:spMkLst>
            <pc:docMk/>
            <pc:sldMk cId="108023698" sldId="360"/>
            <ac:spMk id="19" creationId="{40F182CC-1DDB-7D4A-0927-72AE14E40E58}"/>
          </ac:spMkLst>
        </pc:spChg>
        <pc:spChg chg="add mod">
          <ac:chgData name="Julien Poirot" userId="894044d4-9fe8-403b-9ed2-00edfc22c05e" providerId="ADAL" clId="{1ED27A26-94B7-4C7F-993C-B1CC7B0017C2}" dt="2022-12-05T07:47:13.034" v="6174" actId="164"/>
          <ac:spMkLst>
            <pc:docMk/>
            <pc:sldMk cId="108023698" sldId="360"/>
            <ac:spMk id="20" creationId="{04306152-4E3E-4BF5-74AF-89CADF944857}"/>
          </ac:spMkLst>
        </pc:spChg>
        <pc:spChg chg="del">
          <ac:chgData name="Julien Poirot" userId="894044d4-9fe8-403b-9ed2-00edfc22c05e" providerId="ADAL" clId="{1ED27A26-94B7-4C7F-993C-B1CC7B0017C2}" dt="2022-12-01T13:22:01.480" v="4707" actId="478"/>
          <ac:spMkLst>
            <pc:docMk/>
            <pc:sldMk cId="108023698" sldId="360"/>
            <ac:spMk id="26" creationId="{E58BA0D0-E251-11D7-19ED-FCE11F28EF5D}"/>
          </ac:spMkLst>
        </pc:spChg>
        <pc:grpChg chg="add mod">
          <ac:chgData name="Julien Poirot" userId="894044d4-9fe8-403b-9ed2-00edfc22c05e" providerId="ADAL" clId="{1ED27A26-94B7-4C7F-993C-B1CC7B0017C2}" dt="2022-12-05T07:47:04.811" v="6171" actId="164"/>
          <ac:grpSpMkLst>
            <pc:docMk/>
            <pc:sldMk cId="108023698" sldId="360"/>
            <ac:grpSpMk id="3" creationId="{03EB8E3B-4EEC-A802-1FCD-CDDFE15F83DB}"/>
          </ac:grpSpMkLst>
        </pc:grpChg>
        <pc:grpChg chg="add mod">
          <ac:chgData name="Julien Poirot" userId="894044d4-9fe8-403b-9ed2-00edfc22c05e" providerId="ADAL" clId="{1ED27A26-94B7-4C7F-993C-B1CC7B0017C2}" dt="2022-12-05T07:47:13.034" v="6174" actId="164"/>
          <ac:grpSpMkLst>
            <pc:docMk/>
            <pc:sldMk cId="108023698" sldId="360"/>
            <ac:grpSpMk id="4" creationId="{B2AA607E-1914-382C-98B6-8839B7917009}"/>
          </ac:grpSpMkLst>
        </pc:grpChg>
        <pc:grpChg chg="del">
          <ac:chgData name="Julien Poirot" userId="894044d4-9fe8-403b-9ed2-00edfc22c05e" providerId="ADAL" clId="{1ED27A26-94B7-4C7F-993C-B1CC7B0017C2}" dt="2022-12-01T13:22:02.970" v="4708" actId="478"/>
          <ac:grpSpMkLst>
            <pc:docMk/>
            <pc:sldMk cId="108023698" sldId="360"/>
            <ac:grpSpMk id="4" creationId="{DA8EB083-6966-885E-993B-6DC65E332F0D}"/>
          </ac:grpSpMkLst>
        </pc:grpChg>
        <pc:grpChg chg="del">
          <ac:chgData name="Julien Poirot" userId="894044d4-9fe8-403b-9ed2-00edfc22c05e" providerId="ADAL" clId="{1ED27A26-94B7-4C7F-993C-B1CC7B0017C2}" dt="2022-12-01T13:22:03.474" v="4709" actId="478"/>
          <ac:grpSpMkLst>
            <pc:docMk/>
            <pc:sldMk cId="108023698" sldId="360"/>
            <ac:grpSpMk id="5" creationId="{1562D3C9-3CB6-D98F-3AB4-6CC8D7D871F9}"/>
          </ac:grpSpMkLst>
        </pc:grpChg>
        <pc:grpChg chg="del">
          <ac:chgData name="Julien Poirot" userId="894044d4-9fe8-403b-9ed2-00edfc22c05e" providerId="ADAL" clId="{1ED27A26-94B7-4C7F-993C-B1CC7B0017C2}" dt="2022-12-01T13:21:59.898" v="4706" actId="478"/>
          <ac:grpSpMkLst>
            <pc:docMk/>
            <pc:sldMk cId="108023698" sldId="360"/>
            <ac:grpSpMk id="9" creationId="{90F0D27F-6B5C-4329-CD66-51B9628703C8}"/>
          </ac:grpSpMkLst>
        </pc:grpChg>
        <pc:picChg chg="del">
          <ac:chgData name="Julien Poirot" userId="894044d4-9fe8-403b-9ed2-00edfc22c05e" providerId="ADAL" clId="{1ED27A26-94B7-4C7F-993C-B1CC7B0017C2}" dt="2022-12-01T13:22:04.354" v="4710" actId="478"/>
          <ac:picMkLst>
            <pc:docMk/>
            <pc:sldMk cId="108023698" sldId="360"/>
            <ac:picMk id="8" creationId="{070622B0-9644-668F-4663-9270878855B4}"/>
          </ac:picMkLst>
        </pc:picChg>
        <pc:picChg chg="add mod">
          <ac:chgData name="Julien Poirot" userId="894044d4-9fe8-403b-9ed2-00edfc22c05e" providerId="ADAL" clId="{1ED27A26-94B7-4C7F-993C-B1CC7B0017C2}" dt="2022-12-01T13:30:05.473" v="5388" actId="1076"/>
          <ac:picMkLst>
            <pc:docMk/>
            <pc:sldMk cId="108023698" sldId="360"/>
            <ac:picMk id="11" creationId="{3AD533FF-A3D5-216E-D6F2-A6DAFBF3F0F7}"/>
          </ac:picMkLst>
        </pc:picChg>
        <pc:picChg chg="add mod">
          <ac:chgData name="Julien Poirot" userId="894044d4-9fe8-403b-9ed2-00edfc22c05e" providerId="ADAL" clId="{1ED27A26-94B7-4C7F-993C-B1CC7B0017C2}" dt="2022-12-05T07:47:04.811" v="6171" actId="164"/>
          <ac:picMkLst>
            <pc:docMk/>
            <pc:sldMk cId="108023698" sldId="360"/>
            <ac:picMk id="14" creationId="{58E467C3-C71E-1E04-32B6-4F5DFFF54EF4}"/>
          </ac:picMkLst>
        </pc:picChg>
        <pc:picChg chg="add mod">
          <ac:chgData name="Julien Poirot" userId="894044d4-9fe8-403b-9ed2-00edfc22c05e" providerId="ADAL" clId="{1ED27A26-94B7-4C7F-993C-B1CC7B0017C2}" dt="2022-12-05T07:47:13.034" v="6174" actId="164"/>
          <ac:picMkLst>
            <pc:docMk/>
            <pc:sldMk cId="108023698" sldId="360"/>
            <ac:picMk id="18" creationId="{E5B605B8-7C32-F7CF-C62D-A6EA4284025E}"/>
          </ac:picMkLst>
        </pc:picChg>
        <pc:picChg chg="del">
          <ac:chgData name="Julien Poirot" userId="894044d4-9fe8-403b-9ed2-00edfc22c05e" providerId="ADAL" clId="{1ED27A26-94B7-4C7F-993C-B1CC7B0017C2}" dt="2022-12-01T13:21:58.659" v="4705" actId="478"/>
          <ac:picMkLst>
            <pc:docMk/>
            <pc:sldMk cId="108023698" sldId="360"/>
            <ac:picMk id="24" creationId="{012A953C-E0EB-8BA0-D974-E973DC78FF5F}"/>
          </ac:picMkLst>
        </pc:picChg>
        <pc:cxnChg chg="mod">
          <ac:chgData name="Julien Poirot" userId="894044d4-9fe8-403b-9ed2-00edfc22c05e" providerId="ADAL" clId="{1ED27A26-94B7-4C7F-993C-B1CC7B0017C2}" dt="2022-12-01T13:22:02.970" v="4708" actId="478"/>
          <ac:cxnSpMkLst>
            <pc:docMk/>
            <pc:sldMk cId="108023698" sldId="360"/>
            <ac:cxnSpMk id="15" creationId="{35A0867A-D230-B2B6-BF52-FBD8D95348CE}"/>
          </ac:cxnSpMkLst>
        </pc:cxnChg>
        <pc:cxnChg chg="mod">
          <ac:chgData name="Julien Poirot" userId="894044d4-9fe8-403b-9ed2-00edfc22c05e" providerId="ADAL" clId="{1ED27A26-94B7-4C7F-993C-B1CC7B0017C2}" dt="2022-12-01T13:22:03.474" v="4709" actId="478"/>
          <ac:cxnSpMkLst>
            <pc:docMk/>
            <pc:sldMk cId="108023698" sldId="360"/>
            <ac:cxnSpMk id="17" creationId="{9468B618-5C93-B0B7-D80C-800D09C4F1F2}"/>
          </ac:cxnSpMkLst>
        </pc:cxnChg>
        <pc:cxnChg chg="mod">
          <ac:chgData name="Julien Poirot" userId="894044d4-9fe8-403b-9ed2-00edfc22c05e" providerId="ADAL" clId="{1ED27A26-94B7-4C7F-993C-B1CC7B0017C2}" dt="2022-12-01T13:22:03.474" v="4709" actId="478"/>
          <ac:cxnSpMkLst>
            <pc:docMk/>
            <pc:sldMk cId="108023698" sldId="360"/>
            <ac:cxnSpMk id="27" creationId="{93B95B2A-0D09-78AB-E776-74BB8B5707C4}"/>
          </ac:cxnSpMkLst>
        </pc:cxnChg>
        <pc:cxnChg chg="mod">
          <ac:chgData name="Julien Poirot" userId="894044d4-9fe8-403b-9ed2-00edfc22c05e" providerId="ADAL" clId="{1ED27A26-94B7-4C7F-993C-B1CC7B0017C2}" dt="2022-12-01T13:21:59.898" v="4706" actId="478"/>
          <ac:cxnSpMkLst>
            <pc:docMk/>
            <pc:sldMk cId="108023698" sldId="360"/>
            <ac:cxnSpMk id="36" creationId="{A18C4119-CE8E-F800-7B65-32F97D82ECDE}"/>
          </ac:cxnSpMkLst>
        </pc:cxnChg>
      </pc:sldChg>
      <pc:sldChg chg="modSp mod modAnim">
        <pc:chgData name="Julien Poirot" userId="894044d4-9fe8-403b-9ed2-00edfc22c05e" providerId="ADAL" clId="{1ED27A26-94B7-4C7F-993C-B1CC7B0017C2}" dt="2022-12-05T10:50:30.562" v="6367" actId="20577"/>
        <pc:sldMkLst>
          <pc:docMk/>
          <pc:sldMk cId="2783401113" sldId="362"/>
        </pc:sldMkLst>
        <pc:spChg chg="mod">
          <ac:chgData name="Julien Poirot" userId="894044d4-9fe8-403b-9ed2-00edfc22c05e" providerId="ADAL" clId="{1ED27A26-94B7-4C7F-993C-B1CC7B0017C2}" dt="2022-12-05T10:50:30.562" v="6367" actId="20577"/>
          <ac:spMkLst>
            <pc:docMk/>
            <pc:sldMk cId="2783401113" sldId="362"/>
            <ac:spMk id="7" creationId="{38EA404F-BD86-4BC4-80A7-A30DCBC5D9F1}"/>
          </ac:spMkLst>
        </pc:spChg>
        <pc:picChg chg="mod">
          <ac:chgData name="Julien Poirot" userId="894044d4-9fe8-403b-9ed2-00edfc22c05e" providerId="ADAL" clId="{1ED27A26-94B7-4C7F-993C-B1CC7B0017C2}" dt="2022-12-05T10:50:14.290" v="6311" actId="1076"/>
          <ac:picMkLst>
            <pc:docMk/>
            <pc:sldMk cId="2783401113" sldId="362"/>
            <ac:picMk id="9" creationId="{3D40C6D4-736E-8042-F260-020B8DDDEA20}"/>
          </ac:picMkLst>
        </pc:picChg>
      </pc:sldChg>
      <pc:sldChg chg="addSp delSp modSp mod delAnim modAnim">
        <pc:chgData name="Julien Poirot" userId="894044d4-9fe8-403b-9ed2-00edfc22c05e" providerId="ADAL" clId="{1ED27A26-94B7-4C7F-993C-B1CC7B0017C2}" dt="2022-12-05T07:48:10.159" v="6191"/>
        <pc:sldMkLst>
          <pc:docMk/>
          <pc:sldMk cId="1173054919" sldId="363"/>
        </pc:sldMkLst>
        <pc:picChg chg="del">
          <ac:chgData name="Julien Poirot" userId="894044d4-9fe8-403b-9ed2-00edfc22c05e" providerId="ADAL" clId="{1ED27A26-94B7-4C7F-993C-B1CC7B0017C2}" dt="2022-12-02T05:29:32.276" v="5699" actId="478"/>
          <ac:picMkLst>
            <pc:docMk/>
            <pc:sldMk cId="1173054919" sldId="363"/>
            <ac:picMk id="5" creationId="{38DC228F-E2C2-59A3-EBF1-00323A0FEAED}"/>
          </ac:picMkLst>
        </pc:picChg>
        <pc:picChg chg="add mod">
          <ac:chgData name="Julien Poirot" userId="894044d4-9fe8-403b-9ed2-00edfc22c05e" providerId="ADAL" clId="{1ED27A26-94B7-4C7F-993C-B1CC7B0017C2}" dt="2022-12-02T05:29:42.609" v="5703" actId="1076"/>
          <ac:picMkLst>
            <pc:docMk/>
            <pc:sldMk cId="1173054919" sldId="363"/>
            <ac:picMk id="8" creationId="{C9B61822-34FD-18C5-F37B-A747CEA6025A}"/>
          </ac:picMkLst>
        </pc:picChg>
        <pc:picChg chg="del">
          <ac:chgData name="Julien Poirot" userId="894044d4-9fe8-403b-9ed2-00edfc22c05e" providerId="ADAL" clId="{1ED27A26-94B7-4C7F-993C-B1CC7B0017C2}" dt="2022-12-02T05:29:32.969" v="5700" actId="478"/>
          <ac:picMkLst>
            <pc:docMk/>
            <pc:sldMk cId="1173054919" sldId="363"/>
            <ac:picMk id="9" creationId="{89502634-226D-6D13-429F-01A3B8586D63}"/>
          </ac:picMkLst>
        </pc:picChg>
        <pc:picChg chg="add mod">
          <ac:chgData name="Julien Poirot" userId="894044d4-9fe8-403b-9ed2-00edfc22c05e" providerId="ADAL" clId="{1ED27A26-94B7-4C7F-993C-B1CC7B0017C2}" dt="2022-12-02T05:29:54.101" v="5706" actId="1076"/>
          <ac:picMkLst>
            <pc:docMk/>
            <pc:sldMk cId="1173054919" sldId="363"/>
            <ac:picMk id="11" creationId="{268B2E0B-1778-B015-E170-197A12B2C8C1}"/>
          </ac:picMkLst>
        </pc:picChg>
        <pc:picChg chg="add mod">
          <ac:chgData name="Julien Poirot" userId="894044d4-9fe8-403b-9ed2-00edfc22c05e" providerId="ADAL" clId="{1ED27A26-94B7-4C7F-993C-B1CC7B0017C2}" dt="2022-12-02T05:30:07.285" v="5709" actId="1076"/>
          <ac:picMkLst>
            <pc:docMk/>
            <pc:sldMk cId="1173054919" sldId="363"/>
            <ac:picMk id="14" creationId="{DD1EDF2D-5177-EE9D-43A0-F43ECAA3ED38}"/>
          </ac:picMkLst>
        </pc:picChg>
      </pc:sldChg>
      <pc:sldChg chg="del">
        <pc:chgData name="Julien Poirot" userId="894044d4-9fe8-403b-9ed2-00edfc22c05e" providerId="ADAL" clId="{1ED27A26-94B7-4C7F-993C-B1CC7B0017C2}" dt="2022-11-29T09:20:37.335" v="8" actId="47"/>
        <pc:sldMkLst>
          <pc:docMk/>
          <pc:sldMk cId="926477689" sldId="369"/>
        </pc:sldMkLst>
      </pc:sldChg>
      <pc:sldChg chg="modSp">
        <pc:chgData name="Julien Poirot" userId="894044d4-9fe8-403b-9ed2-00edfc22c05e" providerId="ADAL" clId="{1ED27A26-94B7-4C7F-993C-B1CC7B0017C2}" dt="2022-12-05T07:49:37.787" v="6203"/>
        <pc:sldMkLst>
          <pc:docMk/>
          <pc:sldMk cId="388558133" sldId="372"/>
        </pc:sldMkLst>
        <pc:picChg chg="mod">
          <ac:chgData name="Julien Poirot" userId="894044d4-9fe8-403b-9ed2-00edfc22c05e" providerId="ADAL" clId="{1ED27A26-94B7-4C7F-993C-B1CC7B0017C2}" dt="2022-12-05T07:49:37.787" v="6203"/>
          <ac:picMkLst>
            <pc:docMk/>
            <pc:sldMk cId="388558133" sldId="372"/>
            <ac:picMk id="14" creationId="{4BE69309-970D-9A0E-28A2-F6F203ECD359}"/>
          </ac:picMkLst>
        </pc:picChg>
      </pc:sldChg>
      <pc:sldChg chg="modSp">
        <pc:chgData name="Julien Poirot" userId="894044d4-9fe8-403b-9ed2-00edfc22c05e" providerId="ADAL" clId="{1ED27A26-94B7-4C7F-993C-B1CC7B0017C2}" dt="2022-12-05T07:49:23.374" v="6200"/>
        <pc:sldMkLst>
          <pc:docMk/>
          <pc:sldMk cId="3700252009" sldId="373"/>
        </pc:sldMkLst>
        <pc:picChg chg="mod">
          <ac:chgData name="Julien Poirot" userId="894044d4-9fe8-403b-9ed2-00edfc22c05e" providerId="ADAL" clId="{1ED27A26-94B7-4C7F-993C-B1CC7B0017C2}" dt="2022-12-05T07:49:17.519" v="6199"/>
          <ac:picMkLst>
            <pc:docMk/>
            <pc:sldMk cId="3700252009" sldId="373"/>
            <ac:picMk id="5124" creationId="{2D2DFCDF-8197-C200-049E-ADC11898EE45}"/>
          </ac:picMkLst>
        </pc:picChg>
        <pc:picChg chg="mod">
          <ac:chgData name="Julien Poirot" userId="894044d4-9fe8-403b-9ed2-00edfc22c05e" providerId="ADAL" clId="{1ED27A26-94B7-4C7F-993C-B1CC7B0017C2}" dt="2022-12-05T07:49:23.374" v="6200"/>
          <ac:picMkLst>
            <pc:docMk/>
            <pc:sldMk cId="3700252009" sldId="373"/>
            <ac:picMk id="5126" creationId="{09987C8C-F934-1FF0-4714-91C23858848D}"/>
          </ac:picMkLst>
        </pc:picChg>
      </pc:sldChg>
      <pc:sldChg chg="add del">
        <pc:chgData name="Julien Poirot" userId="894044d4-9fe8-403b-9ed2-00edfc22c05e" providerId="ADAL" clId="{1ED27A26-94B7-4C7F-993C-B1CC7B0017C2}" dt="2022-11-29T10:15:09.922" v="431" actId="47"/>
        <pc:sldMkLst>
          <pc:docMk/>
          <pc:sldMk cId="2653414732" sldId="376"/>
        </pc:sldMkLst>
      </pc:sldChg>
      <pc:sldChg chg="modAnim">
        <pc:chgData name="Julien Poirot" userId="894044d4-9fe8-403b-9ed2-00edfc22c05e" providerId="ADAL" clId="{1ED27A26-94B7-4C7F-993C-B1CC7B0017C2}" dt="2022-12-05T07:46:15.571" v="6161"/>
        <pc:sldMkLst>
          <pc:docMk/>
          <pc:sldMk cId="3383310311" sldId="378"/>
        </pc:sldMkLst>
      </pc:sldChg>
      <pc:sldChg chg="modAnim">
        <pc:chgData name="Julien Poirot" userId="894044d4-9fe8-403b-9ed2-00edfc22c05e" providerId="ADAL" clId="{1ED27A26-94B7-4C7F-993C-B1CC7B0017C2}" dt="2022-12-05T07:48:46.240" v="6198"/>
        <pc:sldMkLst>
          <pc:docMk/>
          <pc:sldMk cId="1884844098" sldId="380"/>
        </pc:sldMkLst>
      </pc:sldChg>
      <pc:sldChg chg="new del">
        <pc:chgData name="Julien Poirot" userId="894044d4-9fe8-403b-9ed2-00edfc22c05e" providerId="ADAL" clId="{1ED27A26-94B7-4C7F-993C-B1CC7B0017C2}" dt="2022-11-29T09:22:39.473" v="29" actId="47"/>
        <pc:sldMkLst>
          <pc:docMk/>
          <pc:sldMk cId="3077976445" sldId="381"/>
        </pc:sldMkLst>
      </pc:sldChg>
      <pc:sldChg chg="addSp delSp modSp add mod ord delAnim modAnim">
        <pc:chgData name="Julien Poirot" userId="894044d4-9fe8-403b-9ed2-00edfc22c05e" providerId="ADAL" clId="{1ED27A26-94B7-4C7F-993C-B1CC7B0017C2}" dt="2022-12-06T05:49:31.815" v="6385" actId="20577"/>
        <pc:sldMkLst>
          <pc:docMk/>
          <pc:sldMk cId="3877271013" sldId="381"/>
        </pc:sldMkLst>
        <pc:spChg chg="mod">
          <ac:chgData name="Julien Poirot" userId="894044d4-9fe8-403b-9ed2-00edfc22c05e" providerId="ADAL" clId="{1ED27A26-94B7-4C7F-993C-B1CC7B0017C2}" dt="2022-12-06T05:49:31.815" v="6385" actId="20577"/>
          <ac:spMkLst>
            <pc:docMk/>
            <pc:sldMk cId="3877271013" sldId="381"/>
            <ac:spMk id="2" creationId="{7E950ED9-7CE3-4F52-98DC-2C2FBEFF6F4F}"/>
          </ac:spMkLst>
        </pc:spChg>
        <pc:spChg chg="mod">
          <ac:chgData name="Julien Poirot" userId="894044d4-9fe8-403b-9ed2-00edfc22c05e" providerId="ADAL" clId="{1ED27A26-94B7-4C7F-993C-B1CC7B0017C2}" dt="2022-12-01T10:44:44.970" v="2595" actId="20577"/>
          <ac:spMkLst>
            <pc:docMk/>
            <pc:sldMk cId="3877271013" sldId="381"/>
            <ac:spMk id="3" creationId="{5D087022-8108-4360-ACD8-8C3FD3B499D5}"/>
          </ac:spMkLst>
        </pc:spChg>
        <pc:picChg chg="add del">
          <ac:chgData name="Julien Poirot" userId="894044d4-9fe8-403b-9ed2-00edfc22c05e" providerId="ADAL" clId="{1ED27A26-94B7-4C7F-993C-B1CC7B0017C2}" dt="2022-12-01T10:43:06.930" v="2515" actId="22"/>
          <ac:picMkLst>
            <pc:docMk/>
            <pc:sldMk cId="3877271013" sldId="381"/>
            <ac:picMk id="5" creationId="{A8697D3D-CFB3-4E43-06D3-B3E5A7FB46D8}"/>
          </ac:picMkLst>
        </pc:picChg>
        <pc:picChg chg="add mod">
          <ac:chgData name="Julien Poirot" userId="894044d4-9fe8-403b-9ed2-00edfc22c05e" providerId="ADAL" clId="{1ED27A26-94B7-4C7F-993C-B1CC7B0017C2}" dt="2022-12-01T10:44:23.392" v="2531" actId="1076"/>
          <ac:picMkLst>
            <pc:docMk/>
            <pc:sldMk cId="3877271013" sldId="381"/>
            <ac:picMk id="8" creationId="{6D3BB6FD-C407-F53B-A0D7-607D0C0C3339}"/>
          </ac:picMkLst>
        </pc:picChg>
        <pc:picChg chg="add mod">
          <ac:chgData name="Julien Poirot" userId="894044d4-9fe8-403b-9ed2-00edfc22c05e" providerId="ADAL" clId="{1ED27A26-94B7-4C7F-993C-B1CC7B0017C2}" dt="2022-12-01T10:44:25.823" v="2532" actId="1076"/>
          <ac:picMkLst>
            <pc:docMk/>
            <pc:sldMk cId="3877271013" sldId="381"/>
            <ac:picMk id="10" creationId="{19E3E011-B875-3A25-4125-7B418BE7723D}"/>
          </ac:picMkLst>
        </pc:picChg>
        <pc:picChg chg="del">
          <ac:chgData name="Julien Poirot" userId="894044d4-9fe8-403b-9ed2-00edfc22c05e" providerId="ADAL" clId="{1ED27A26-94B7-4C7F-993C-B1CC7B0017C2}" dt="2022-11-29T09:22:48.790" v="34" actId="478"/>
          <ac:picMkLst>
            <pc:docMk/>
            <pc:sldMk cId="3877271013" sldId="381"/>
            <ac:picMk id="10" creationId="{CA35C925-82F0-CE65-EE5F-130DF5E78616}"/>
          </ac:picMkLst>
        </pc:picChg>
        <pc:picChg chg="del">
          <ac:chgData name="Julien Poirot" userId="894044d4-9fe8-403b-9ed2-00edfc22c05e" providerId="ADAL" clId="{1ED27A26-94B7-4C7F-993C-B1CC7B0017C2}" dt="2022-12-01T10:52:27.059" v="2596" actId="478"/>
          <ac:picMkLst>
            <pc:docMk/>
            <pc:sldMk cId="3877271013" sldId="381"/>
            <ac:picMk id="11" creationId="{DB79241E-7D36-4AA1-819F-B86869955C4D}"/>
          </ac:picMkLst>
        </pc:picChg>
        <pc:picChg chg="del">
          <ac:chgData name="Julien Poirot" userId="894044d4-9fe8-403b-9ed2-00edfc22c05e" providerId="ADAL" clId="{1ED27A26-94B7-4C7F-993C-B1CC7B0017C2}" dt="2022-11-29T09:22:48.475" v="33" actId="478"/>
          <ac:picMkLst>
            <pc:docMk/>
            <pc:sldMk cId="3877271013" sldId="381"/>
            <ac:picMk id="13" creationId="{CD074094-0B53-CF24-40C2-61E52F851131}"/>
          </ac:picMkLst>
        </pc:picChg>
      </pc:sldChg>
      <pc:sldChg chg="addSp delSp modSp add mod modAnim">
        <pc:chgData name="Julien Poirot" userId="894044d4-9fe8-403b-9ed2-00edfc22c05e" providerId="ADAL" clId="{1ED27A26-94B7-4C7F-993C-B1CC7B0017C2}" dt="2022-12-05T07:41:18.134" v="6120"/>
        <pc:sldMkLst>
          <pc:docMk/>
          <pc:sldMk cId="4086160780" sldId="382"/>
        </pc:sldMkLst>
        <pc:spChg chg="mod">
          <ac:chgData name="Julien Poirot" userId="894044d4-9fe8-403b-9ed2-00edfc22c05e" providerId="ADAL" clId="{1ED27A26-94B7-4C7F-993C-B1CC7B0017C2}" dt="2022-11-29T10:00:56.996" v="386" actId="20577"/>
          <ac:spMkLst>
            <pc:docMk/>
            <pc:sldMk cId="4086160780" sldId="382"/>
            <ac:spMk id="2" creationId="{7E950ED9-7CE3-4F52-98DC-2C2FBEFF6F4F}"/>
          </ac:spMkLst>
        </pc:spChg>
        <pc:spChg chg="mod">
          <ac:chgData name="Julien Poirot" userId="894044d4-9fe8-403b-9ed2-00edfc22c05e" providerId="ADAL" clId="{1ED27A26-94B7-4C7F-993C-B1CC7B0017C2}" dt="2022-11-29T13:37:32.630" v="713" actId="20577"/>
          <ac:spMkLst>
            <pc:docMk/>
            <pc:sldMk cId="4086160780" sldId="382"/>
            <ac:spMk id="3" creationId="{5D087022-8108-4360-ACD8-8C3FD3B499D5}"/>
          </ac:spMkLst>
        </pc:spChg>
        <pc:picChg chg="add mod">
          <ac:chgData name="Julien Poirot" userId="894044d4-9fe8-403b-9ed2-00edfc22c05e" providerId="ADAL" clId="{1ED27A26-94B7-4C7F-993C-B1CC7B0017C2}" dt="2022-11-29T13:42:04.617" v="733" actId="1076"/>
          <ac:picMkLst>
            <pc:docMk/>
            <pc:sldMk cId="4086160780" sldId="382"/>
            <ac:picMk id="5" creationId="{A3A7E0CA-3B99-E842-44B8-33C552A6FEE6}"/>
          </ac:picMkLst>
        </pc:picChg>
        <pc:picChg chg="add del mod">
          <ac:chgData name="Julien Poirot" userId="894044d4-9fe8-403b-9ed2-00edfc22c05e" providerId="ADAL" clId="{1ED27A26-94B7-4C7F-993C-B1CC7B0017C2}" dt="2022-11-29T13:39:52.430" v="718" actId="478"/>
          <ac:picMkLst>
            <pc:docMk/>
            <pc:sldMk cId="4086160780" sldId="382"/>
            <ac:picMk id="8" creationId="{1B3174A5-165B-D753-1003-1A98FE238AA4}"/>
          </ac:picMkLst>
        </pc:picChg>
        <pc:picChg chg="add del mod">
          <ac:chgData name="Julien Poirot" userId="894044d4-9fe8-403b-9ed2-00edfc22c05e" providerId="ADAL" clId="{1ED27A26-94B7-4C7F-993C-B1CC7B0017C2}" dt="2022-11-29T13:40:21.948" v="721" actId="478"/>
          <ac:picMkLst>
            <pc:docMk/>
            <pc:sldMk cId="4086160780" sldId="382"/>
            <ac:picMk id="10" creationId="{CB386042-3CC6-4384-D52D-9B0C1ECD1FC9}"/>
          </ac:picMkLst>
        </pc:picChg>
        <pc:picChg chg="del">
          <ac:chgData name="Julien Poirot" userId="894044d4-9fe8-403b-9ed2-00edfc22c05e" providerId="ADAL" clId="{1ED27A26-94B7-4C7F-993C-B1CC7B0017C2}" dt="2022-11-29T13:35:42.795" v="482" actId="478"/>
          <ac:picMkLst>
            <pc:docMk/>
            <pc:sldMk cId="4086160780" sldId="382"/>
            <ac:picMk id="11" creationId="{DB79241E-7D36-4AA1-819F-B86869955C4D}"/>
          </ac:picMkLst>
        </pc:picChg>
        <pc:picChg chg="add del mod">
          <ac:chgData name="Julien Poirot" userId="894044d4-9fe8-403b-9ed2-00edfc22c05e" providerId="ADAL" clId="{1ED27A26-94B7-4C7F-993C-B1CC7B0017C2}" dt="2022-11-29T13:40:38.234" v="727" actId="478"/>
          <ac:picMkLst>
            <pc:docMk/>
            <pc:sldMk cId="4086160780" sldId="382"/>
            <ac:picMk id="13" creationId="{331931ED-06CA-A16F-FEAA-2204336DF4F6}"/>
          </ac:picMkLst>
        </pc:picChg>
        <pc:picChg chg="add mod">
          <ac:chgData name="Julien Poirot" userId="894044d4-9fe8-403b-9ed2-00edfc22c05e" providerId="ADAL" clId="{1ED27A26-94B7-4C7F-993C-B1CC7B0017C2}" dt="2022-11-29T15:28:44.245" v="735" actId="1076"/>
          <ac:picMkLst>
            <pc:docMk/>
            <pc:sldMk cId="4086160780" sldId="382"/>
            <ac:picMk id="15" creationId="{6F6D7173-F482-F26D-0F22-636D234549B4}"/>
          </ac:picMkLst>
        </pc:picChg>
        <pc:picChg chg="add mod">
          <ac:chgData name="Julien Poirot" userId="894044d4-9fe8-403b-9ed2-00edfc22c05e" providerId="ADAL" clId="{1ED27A26-94B7-4C7F-993C-B1CC7B0017C2}" dt="2022-11-29T15:28:45.851" v="736" actId="1076"/>
          <ac:picMkLst>
            <pc:docMk/>
            <pc:sldMk cId="4086160780" sldId="382"/>
            <ac:picMk id="17" creationId="{A5774F06-DE07-6176-2F0E-799490C0A0F1}"/>
          </ac:picMkLst>
        </pc:picChg>
      </pc:sldChg>
      <pc:sldChg chg="new del">
        <pc:chgData name="Julien Poirot" userId="894044d4-9fe8-403b-9ed2-00edfc22c05e" providerId="ADAL" clId="{1ED27A26-94B7-4C7F-993C-B1CC7B0017C2}" dt="2022-11-29T09:23:55.968" v="121" actId="47"/>
        <pc:sldMkLst>
          <pc:docMk/>
          <pc:sldMk cId="118927605" sldId="383"/>
        </pc:sldMkLst>
      </pc:sldChg>
      <pc:sldChg chg="addSp delSp modSp add mod ord delAnim modAnim">
        <pc:chgData name="Julien Poirot" userId="894044d4-9fe8-403b-9ed2-00edfc22c05e" providerId="ADAL" clId="{1ED27A26-94B7-4C7F-993C-B1CC7B0017C2}" dt="2022-12-05T07:45:46.005" v="6157"/>
        <pc:sldMkLst>
          <pc:docMk/>
          <pc:sldMk cId="2875520571" sldId="383"/>
        </pc:sldMkLst>
        <pc:spChg chg="mod">
          <ac:chgData name="Julien Poirot" userId="894044d4-9fe8-403b-9ed2-00edfc22c05e" providerId="ADAL" clId="{1ED27A26-94B7-4C7F-993C-B1CC7B0017C2}" dt="2022-11-29T09:24:06.382" v="138" actId="20577"/>
          <ac:spMkLst>
            <pc:docMk/>
            <pc:sldMk cId="2875520571" sldId="383"/>
            <ac:spMk id="2" creationId="{4A2A21BF-8424-4327-A307-808DAAFB71AE}"/>
          </ac:spMkLst>
        </pc:spChg>
        <pc:spChg chg="mod">
          <ac:chgData name="Julien Poirot" userId="894044d4-9fe8-403b-9ed2-00edfc22c05e" providerId="ADAL" clId="{1ED27A26-94B7-4C7F-993C-B1CC7B0017C2}" dt="2022-12-01T11:24:01.266" v="3887" actId="20577"/>
          <ac:spMkLst>
            <pc:docMk/>
            <pc:sldMk cId="2875520571" sldId="383"/>
            <ac:spMk id="7" creationId="{38EA404F-BD86-4BC4-80A7-A30DCBC5D9F1}"/>
          </ac:spMkLst>
        </pc:spChg>
        <pc:picChg chg="add mod">
          <ac:chgData name="Julien Poirot" userId="894044d4-9fe8-403b-9ed2-00edfc22c05e" providerId="ADAL" clId="{1ED27A26-94B7-4C7F-993C-B1CC7B0017C2}" dt="2022-12-01T11:12:21.499" v="3588" actId="1076"/>
          <ac:picMkLst>
            <pc:docMk/>
            <pc:sldMk cId="2875520571" sldId="383"/>
            <ac:picMk id="4" creationId="{898774C4-ACA3-8013-A2A0-1C476AECE623}"/>
          </ac:picMkLst>
        </pc:picChg>
        <pc:picChg chg="add mod">
          <ac:chgData name="Julien Poirot" userId="894044d4-9fe8-403b-9ed2-00edfc22c05e" providerId="ADAL" clId="{1ED27A26-94B7-4C7F-993C-B1CC7B0017C2}" dt="2022-12-01T11:07:32.212" v="3232"/>
          <ac:picMkLst>
            <pc:docMk/>
            <pc:sldMk cId="2875520571" sldId="383"/>
            <ac:picMk id="5" creationId="{C270BE95-381F-BBF2-1F7C-682D48BCBAD3}"/>
          </ac:picMkLst>
        </pc:picChg>
        <pc:picChg chg="add mod">
          <ac:chgData name="Julien Poirot" userId="894044d4-9fe8-403b-9ed2-00edfc22c05e" providerId="ADAL" clId="{1ED27A26-94B7-4C7F-993C-B1CC7B0017C2}" dt="2022-12-01T11:12:26.757" v="3592" actId="14100"/>
          <ac:picMkLst>
            <pc:docMk/>
            <pc:sldMk cId="2875520571" sldId="383"/>
            <ac:picMk id="9" creationId="{6AFAC0E0-7F07-184A-8460-6E772709239C}"/>
          </ac:picMkLst>
        </pc:picChg>
        <pc:picChg chg="add mod">
          <ac:chgData name="Julien Poirot" userId="894044d4-9fe8-403b-9ed2-00edfc22c05e" providerId="ADAL" clId="{1ED27A26-94B7-4C7F-993C-B1CC7B0017C2}" dt="2022-12-01T11:12:27.770" v="3593" actId="1076"/>
          <ac:picMkLst>
            <pc:docMk/>
            <pc:sldMk cId="2875520571" sldId="383"/>
            <ac:picMk id="11" creationId="{2F2C8F95-D8FB-6741-0813-8A5C492D3D06}"/>
          </ac:picMkLst>
        </pc:picChg>
        <pc:picChg chg="add del mod">
          <ac:chgData name="Julien Poirot" userId="894044d4-9fe8-403b-9ed2-00edfc22c05e" providerId="ADAL" clId="{1ED27A26-94B7-4C7F-993C-B1CC7B0017C2}" dt="2022-12-01T11:13:41.600" v="3597" actId="478"/>
          <ac:picMkLst>
            <pc:docMk/>
            <pc:sldMk cId="2875520571" sldId="383"/>
            <ac:picMk id="13" creationId="{19D484ED-B0F1-6886-A2B9-A6C1978938A4}"/>
          </ac:picMkLst>
        </pc:picChg>
        <pc:picChg chg="add mod">
          <ac:chgData name="Julien Poirot" userId="894044d4-9fe8-403b-9ed2-00edfc22c05e" providerId="ADAL" clId="{1ED27A26-94B7-4C7F-993C-B1CC7B0017C2}" dt="2022-12-01T11:13:49.540" v="3601" actId="1076"/>
          <ac:picMkLst>
            <pc:docMk/>
            <pc:sldMk cId="2875520571" sldId="383"/>
            <ac:picMk id="15" creationId="{F86141F2-9892-911B-C5AD-66D534ECCDAC}"/>
          </ac:picMkLst>
        </pc:picChg>
        <pc:picChg chg="del">
          <ac:chgData name="Julien Poirot" userId="894044d4-9fe8-403b-9ed2-00edfc22c05e" providerId="ADAL" clId="{1ED27A26-94B7-4C7F-993C-B1CC7B0017C2}" dt="2022-11-29T09:24:10.502" v="141" actId="478"/>
          <ac:picMkLst>
            <pc:docMk/>
            <pc:sldMk cId="2875520571" sldId="383"/>
            <ac:picMk id="18" creationId="{DCC53542-CDB6-4798-95A6-4BDFF6CF7DC8}"/>
          </ac:picMkLst>
        </pc:picChg>
        <pc:picChg chg="del">
          <ac:chgData name="Julien Poirot" userId="894044d4-9fe8-403b-9ed2-00edfc22c05e" providerId="ADAL" clId="{1ED27A26-94B7-4C7F-993C-B1CC7B0017C2}" dt="2022-11-29T09:24:10.142" v="140" actId="478"/>
          <ac:picMkLst>
            <pc:docMk/>
            <pc:sldMk cId="2875520571" sldId="383"/>
            <ac:picMk id="1026" creationId="{32F9ACA3-B7AB-9B96-B468-5EB4691B5AD5}"/>
          </ac:picMkLst>
        </pc:picChg>
        <pc:picChg chg="del">
          <ac:chgData name="Julien Poirot" userId="894044d4-9fe8-403b-9ed2-00edfc22c05e" providerId="ADAL" clId="{1ED27A26-94B7-4C7F-993C-B1CC7B0017C2}" dt="2022-11-29T09:24:09.815" v="139" actId="478"/>
          <ac:picMkLst>
            <pc:docMk/>
            <pc:sldMk cId="2875520571" sldId="383"/>
            <ac:picMk id="1028" creationId="{289DE191-56FC-8346-113E-EA496DD43C73}"/>
          </ac:picMkLst>
        </pc:picChg>
      </pc:sldChg>
      <pc:sldChg chg="addSp delSp modSp add mod modAnim">
        <pc:chgData name="Julien Poirot" userId="894044d4-9fe8-403b-9ed2-00edfc22c05e" providerId="ADAL" clId="{1ED27A26-94B7-4C7F-993C-B1CC7B0017C2}" dt="2022-12-05T07:44:05.623" v="6142"/>
        <pc:sldMkLst>
          <pc:docMk/>
          <pc:sldMk cId="3561853645" sldId="384"/>
        </pc:sldMkLst>
        <pc:spChg chg="mod">
          <ac:chgData name="Julien Poirot" userId="894044d4-9fe8-403b-9ed2-00edfc22c05e" providerId="ADAL" clId="{1ED27A26-94B7-4C7F-993C-B1CC7B0017C2}" dt="2022-11-30T16:26:14.106" v="2048" actId="313"/>
          <ac:spMkLst>
            <pc:docMk/>
            <pc:sldMk cId="3561853645" sldId="384"/>
            <ac:spMk id="2" creationId="{7E950ED9-7CE3-4F52-98DC-2C2FBEFF6F4F}"/>
          </ac:spMkLst>
        </pc:spChg>
        <pc:spChg chg="mod">
          <ac:chgData name="Julien Poirot" userId="894044d4-9fe8-403b-9ed2-00edfc22c05e" providerId="ADAL" clId="{1ED27A26-94B7-4C7F-993C-B1CC7B0017C2}" dt="2022-12-01T09:30:53.710" v="2389" actId="20577"/>
          <ac:spMkLst>
            <pc:docMk/>
            <pc:sldMk cId="3561853645" sldId="384"/>
            <ac:spMk id="3" creationId="{5D087022-8108-4360-ACD8-8C3FD3B499D5}"/>
          </ac:spMkLst>
        </pc:spChg>
        <pc:picChg chg="add del mod">
          <ac:chgData name="Julien Poirot" userId="894044d4-9fe8-403b-9ed2-00edfc22c05e" providerId="ADAL" clId="{1ED27A26-94B7-4C7F-993C-B1CC7B0017C2}" dt="2022-12-01T09:27:36.871" v="2097" actId="478"/>
          <ac:picMkLst>
            <pc:docMk/>
            <pc:sldMk cId="3561853645" sldId="384"/>
            <ac:picMk id="5" creationId="{5B2AFC89-891C-8B5F-0268-240E5A44017E}"/>
          </ac:picMkLst>
        </pc:picChg>
        <pc:picChg chg="add mod">
          <ac:chgData name="Julien Poirot" userId="894044d4-9fe8-403b-9ed2-00edfc22c05e" providerId="ADAL" clId="{1ED27A26-94B7-4C7F-993C-B1CC7B0017C2}" dt="2022-12-01T09:28:20.500" v="2104" actId="1076"/>
          <ac:picMkLst>
            <pc:docMk/>
            <pc:sldMk cId="3561853645" sldId="384"/>
            <ac:picMk id="8" creationId="{D39CC981-478C-29B1-6253-19F91F47B97C}"/>
          </ac:picMkLst>
        </pc:picChg>
        <pc:picChg chg="add mod">
          <ac:chgData name="Julien Poirot" userId="894044d4-9fe8-403b-9ed2-00edfc22c05e" providerId="ADAL" clId="{1ED27A26-94B7-4C7F-993C-B1CC7B0017C2}" dt="2022-12-01T09:28:27.235" v="2105" actId="1076"/>
          <ac:picMkLst>
            <pc:docMk/>
            <pc:sldMk cId="3561853645" sldId="384"/>
            <ac:picMk id="10" creationId="{95780DEB-820C-6500-DD69-78EAD21E78A9}"/>
          </ac:picMkLst>
        </pc:picChg>
        <pc:picChg chg="mod">
          <ac:chgData name="Julien Poirot" userId="894044d4-9fe8-403b-9ed2-00edfc22c05e" providerId="ADAL" clId="{1ED27A26-94B7-4C7F-993C-B1CC7B0017C2}" dt="2022-11-30T16:01:23.754" v="1987"/>
          <ac:picMkLst>
            <pc:docMk/>
            <pc:sldMk cId="3561853645" sldId="384"/>
            <ac:picMk id="11" creationId="{DB79241E-7D36-4AA1-819F-B86869955C4D}"/>
          </ac:picMkLst>
        </pc:picChg>
        <pc:picChg chg="add mod">
          <ac:chgData name="Julien Poirot" userId="894044d4-9fe8-403b-9ed2-00edfc22c05e" providerId="ADAL" clId="{1ED27A26-94B7-4C7F-993C-B1CC7B0017C2}" dt="2022-12-01T09:30:01.244" v="2212" actId="1076"/>
          <ac:picMkLst>
            <pc:docMk/>
            <pc:sldMk cId="3561853645" sldId="384"/>
            <ac:picMk id="13" creationId="{FF32000C-9EB2-22FD-369F-86774B8B3E49}"/>
          </ac:picMkLst>
        </pc:picChg>
      </pc:sldChg>
      <pc:sldChg chg="addSp delSp modSp add mod modAnim">
        <pc:chgData name="Julien Poirot" userId="894044d4-9fe8-403b-9ed2-00edfc22c05e" providerId="ADAL" clId="{1ED27A26-94B7-4C7F-993C-B1CC7B0017C2}" dt="2022-12-05T07:46:32.401" v="6164"/>
        <pc:sldMkLst>
          <pc:docMk/>
          <pc:sldMk cId="1547398764" sldId="385"/>
        </pc:sldMkLst>
        <pc:spChg chg="mod">
          <ac:chgData name="Julien Poirot" userId="894044d4-9fe8-403b-9ed2-00edfc22c05e" providerId="ADAL" clId="{1ED27A26-94B7-4C7F-993C-B1CC7B0017C2}" dt="2022-11-29T09:30:14.133" v="209" actId="20577"/>
          <ac:spMkLst>
            <pc:docMk/>
            <pc:sldMk cId="1547398764" sldId="385"/>
            <ac:spMk id="2" creationId="{4A2A21BF-8424-4327-A307-808DAAFB71AE}"/>
          </ac:spMkLst>
        </pc:spChg>
        <pc:spChg chg="add mod">
          <ac:chgData name="Julien Poirot" userId="894044d4-9fe8-403b-9ed2-00edfc22c05e" providerId="ADAL" clId="{1ED27A26-94B7-4C7F-993C-B1CC7B0017C2}" dt="2022-12-01T12:29:52.415" v="4351" actId="6549"/>
          <ac:spMkLst>
            <pc:docMk/>
            <pc:sldMk cId="1547398764" sldId="385"/>
            <ac:spMk id="3" creationId="{1580E22A-3228-D7FA-F74A-1769D063F7F1}"/>
          </ac:spMkLst>
        </pc:spChg>
        <pc:spChg chg="del mod">
          <ac:chgData name="Julien Poirot" userId="894044d4-9fe8-403b-9ed2-00edfc22c05e" providerId="ADAL" clId="{1ED27A26-94B7-4C7F-993C-B1CC7B0017C2}" dt="2022-12-01T12:28:03.945" v="4053" actId="478"/>
          <ac:spMkLst>
            <pc:docMk/>
            <pc:sldMk cId="1547398764" sldId="385"/>
            <ac:spMk id="7" creationId="{38EA404F-BD86-4BC4-80A7-A30DCBC5D9F1}"/>
          </ac:spMkLst>
        </pc:spChg>
        <pc:spChg chg="add del mod">
          <ac:chgData name="Julien Poirot" userId="894044d4-9fe8-403b-9ed2-00edfc22c05e" providerId="ADAL" clId="{1ED27A26-94B7-4C7F-993C-B1CC7B0017C2}" dt="2022-12-01T12:28:09.836" v="4054" actId="478"/>
          <ac:spMkLst>
            <pc:docMk/>
            <pc:sldMk cId="1547398764" sldId="385"/>
            <ac:spMk id="9" creationId="{E5393166-A476-D0A9-1892-ABDA378A6DDE}"/>
          </ac:spMkLst>
        </pc:spChg>
        <pc:picChg chg="del">
          <ac:chgData name="Julien Poirot" userId="894044d4-9fe8-403b-9ed2-00edfc22c05e" providerId="ADAL" clId="{1ED27A26-94B7-4C7F-993C-B1CC7B0017C2}" dt="2022-11-29T09:30:08.237" v="197" actId="478"/>
          <ac:picMkLst>
            <pc:docMk/>
            <pc:sldMk cId="1547398764" sldId="385"/>
            <ac:picMk id="4" creationId="{1F5C7B32-298D-F189-EE49-1BA9B0FFBDB5}"/>
          </ac:picMkLst>
        </pc:picChg>
        <pc:picChg chg="add mod">
          <ac:chgData name="Julien Poirot" userId="894044d4-9fe8-403b-9ed2-00edfc22c05e" providerId="ADAL" clId="{1ED27A26-94B7-4C7F-993C-B1CC7B0017C2}" dt="2022-12-01T12:29:56.996" v="4352" actId="1076"/>
          <ac:picMkLst>
            <pc:docMk/>
            <pc:sldMk cId="1547398764" sldId="385"/>
            <ac:picMk id="5" creationId="{A9D43CC9-2772-1D9B-F64D-921A5571A0E4}"/>
          </ac:picMkLst>
        </pc:picChg>
        <pc:picChg chg="add mod">
          <ac:chgData name="Julien Poirot" userId="894044d4-9fe8-403b-9ed2-00edfc22c05e" providerId="ADAL" clId="{1ED27A26-94B7-4C7F-993C-B1CC7B0017C2}" dt="2022-12-01T12:30:09.985" v="4356" actId="1076"/>
          <ac:picMkLst>
            <pc:docMk/>
            <pc:sldMk cId="1547398764" sldId="385"/>
            <ac:picMk id="11" creationId="{66E049DC-603D-5439-69F0-60781AA6AC64}"/>
          </ac:picMkLst>
        </pc:picChg>
      </pc:sldChg>
      <pc:sldChg chg="modSp new del mod">
        <pc:chgData name="Julien Poirot" userId="894044d4-9fe8-403b-9ed2-00edfc22c05e" providerId="ADAL" clId="{1ED27A26-94B7-4C7F-993C-B1CC7B0017C2}" dt="2022-11-29T09:30:04.040" v="195" actId="47"/>
        <pc:sldMkLst>
          <pc:docMk/>
          <pc:sldMk cId="2286955548" sldId="385"/>
        </pc:sldMkLst>
        <pc:spChg chg="mod">
          <ac:chgData name="Julien Poirot" userId="894044d4-9fe8-403b-9ed2-00edfc22c05e" providerId="ADAL" clId="{1ED27A26-94B7-4C7F-993C-B1CC7B0017C2}" dt="2022-11-29T09:30:02.062" v="194" actId="20577"/>
          <ac:spMkLst>
            <pc:docMk/>
            <pc:sldMk cId="2286955548" sldId="385"/>
            <ac:spMk id="2" creationId="{75C80238-8FEF-CA1F-6871-F27E89B28B8D}"/>
          </ac:spMkLst>
        </pc:spChg>
      </pc:sldChg>
      <pc:sldChg chg="addSp modSp add mod modAnim">
        <pc:chgData name="Julien Poirot" userId="894044d4-9fe8-403b-9ed2-00edfc22c05e" providerId="ADAL" clId="{1ED27A26-94B7-4C7F-993C-B1CC7B0017C2}" dt="2022-12-05T07:46:44.183" v="6167"/>
        <pc:sldMkLst>
          <pc:docMk/>
          <pc:sldMk cId="1710476936" sldId="386"/>
        </pc:sldMkLst>
        <pc:spChg chg="mod">
          <ac:chgData name="Julien Poirot" userId="894044d4-9fe8-403b-9ed2-00edfc22c05e" providerId="ADAL" clId="{1ED27A26-94B7-4C7F-993C-B1CC7B0017C2}" dt="2022-11-29T09:30:23.046" v="220" actId="20577"/>
          <ac:spMkLst>
            <pc:docMk/>
            <pc:sldMk cId="1710476936" sldId="386"/>
            <ac:spMk id="2" creationId="{4A2A21BF-8424-4327-A307-808DAAFB71AE}"/>
          </ac:spMkLst>
        </pc:spChg>
        <pc:spChg chg="mod">
          <ac:chgData name="Julien Poirot" userId="894044d4-9fe8-403b-9ed2-00edfc22c05e" providerId="ADAL" clId="{1ED27A26-94B7-4C7F-993C-B1CC7B0017C2}" dt="2022-12-01T13:09:10.696" v="4696" actId="20577"/>
          <ac:spMkLst>
            <pc:docMk/>
            <pc:sldMk cId="1710476936" sldId="386"/>
            <ac:spMk id="7" creationId="{38EA404F-BD86-4BC4-80A7-A30DCBC5D9F1}"/>
          </ac:spMkLst>
        </pc:spChg>
        <pc:picChg chg="add mod">
          <ac:chgData name="Julien Poirot" userId="894044d4-9fe8-403b-9ed2-00edfc22c05e" providerId="ADAL" clId="{1ED27A26-94B7-4C7F-993C-B1CC7B0017C2}" dt="2022-12-01T13:09:25.967" v="4703" actId="1076"/>
          <ac:picMkLst>
            <pc:docMk/>
            <pc:sldMk cId="1710476936" sldId="386"/>
            <ac:picMk id="4" creationId="{3192FD8D-F2C5-7694-FE3E-77FBA58ED4E7}"/>
          </ac:picMkLst>
        </pc:picChg>
        <pc:picChg chg="add mod">
          <ac:chgData name="Julien Poirot" userId="894044d4-9fe8-403b-9ed2-00edfc22c05e" providerId="ADAL" clId="{1ED27A26-94B7-4C7F-993C-B1CC7B0017C2}" dt="2022-12-01T13:09:21.783" v="4702" actId="1036"/>
          <ac:picMkLst>
            <pc:docMk/>
            <pc:sldMk cId="1710476936" sldId="386"/>
            <ac:picMk id="8" creationId="{90D85483-CA8F-B469-B1B1-DF8DCA968ADC}"/>
          </ac:picMkLst>
        </pc:picChg>
      </pc:sldChg>
      <pc:sldChg chg="addSp delSp modSp add mod ord delAnim modAnim">
        <pc:chgData name="Julien Poirot" userId="894044d4-9fe8-403b-9ed2-00edfc22c05e" providerId="ADAL" clId="{1ED27A26-94B7-4C7F-993C-B1CC7B0017C2}" dt="2022-12-05T07:48:35.828" v="6196"/>
        <pc:sldMkLst>
          <pc:docMk/>
          <pc:sldMk cId="567363726" sldId="387"/>
        </pc:sldMkLst>
        <pc:spChg chg="mod">
          <ac:chgData name="Julien Poirot" userId="894044d4-9fe8-403b-9ed2-00edfc22c05e" providerId="ADAL" clId="{1ED27A26-94B7-4C7F-993C-B1CC7B0017C2}" dt="2022-12-02T05:58:24.915" v="6100" actId="20577"/>
          <ac:spMkLst>
            <pc:docMk/>
            <pc:sldMk cId="567363726" sldId="387"/>
            <ac:spMk id="2" creationId="{4A2A21BF-8424-4327-A307-808DAAFB71AE}"/>
          </ac:spMkLst>
        </pc:spChg>
        <pc:spChg chg="mod">
          <ac:chgData name="Julien Poirot" userId="894044d4-9fe8-403b-9ed2-00edfc22c05e" providerId="ADAL" clId="{1ED27A26-94B7-4C7F-993C-B1CC7B0017C2}" dt="2022-12-02T05:54:27.014" v="6078" actId="20577"/>
          <ac:spMkLst>
            <pc:docMk/>
            <pc:sldMk cId="567363726" sldId="387"/>
            <ac:spMk id="7" creationId="{38EA404F-BD86-4BC4-80A7-A30DCBC5D9F1}"/>
          </ac:spMkLst>
        </pc:spChg>
        <pc:picChg chg="del">
          <ac:chgData name="Julien Poirot" userId="894044d4-9fe8-403b-9ed2-00edfc22c05e" providerId="ADAL" clId="{1ED27A26-94B7-4C7F-993C-B1CC7B0017C2}" dt="2022-12-02T05:55:00.553" v="6087" actId="478"/>
          <ac:picMkLst>
            <pc:docMk/>
            <pc:sldMk cId="567363726" sldId="387"/>
            <ac:picMk id="3" creationId="{146022A1-AE6B-4F2A-E43D-38D3FCCC739A}"/>
          </ac:picMkLst>
        </pc:picChg>
        <pc:picChg chg="del">
          <ac:chgData name="Julien Poirot" userId="894044d4-9fe8-403b-9ed2-00edfc22c05e" providerId="ADAL" clId="{1ED27A26-94B7-4C7F-993C-B1CC7B0017C2}" dt="2022-11-29T09:31:05.702" v="225" actId="478"/>
          <ac:picMkLst>
            <pc:docMk/>
            <pc:sldMk cId="567363726" sldId="387"/>
            <ac:picMk id="5" creationId="{38DC228F-E2C2-59A3-EBF1-00323A0FEAED}"/>
          </ac:picMkLst>
        </pc:picChg>
        <pc:picChg chg="add mod">
          <ac:chgData name="Julien Poirot" userId="894044d4-9fe8-403b-9ed2-00edfc22c05e" providerId="ADAL" clId="{1ED27A26-94B7-4C7F-993C-B1CC7B0017C2}" dt="2022-12-02T05:54:38.037" v="6083" actId="14100"/>
          <ac:picMkLst>
            <pc:docMk/>
            <pc:sldMk cId="567363726" sldId="387"/>
            <ac:picMk id="5" creationId="{FAD2DD6A-2249-C3E4-3F75-A09CF02686A3}"/>
          </ac:picMkLst>
        </pc:picChg>
        <pc:picChg chg="add mod">
          <ac:chgData name="Julien Poirot" userId="894044d4-9fe8-403b-9ed2-00edfc22c05e" providerId="ADAL" clId="{1ED27A26-94B7-4C7F-993C-B1CC7B0017C2}" dt="2022-12-02T05:54:48.669" v="6086" actId="14100"/>
          <ac:picMkLst>
            <pc:docMk/>
            <pc:sldMk cId="567363726" sldId="387"/>
            <ac:picMk id="9" creationId="{3390B903-8596-6914-C051-B621E1FF35DD}"/>
          </ac:picMkLst>
        </pc:picChg>
        <pc:picChg chg="del">
          <ac:chgData name="Julien Poirot" userId="894044d4-9fe8-403b-9ed2-00edfc22c05e" providerId="ADAL" clId="{1ED27A26-94B7-4C7F-993C-B1CC7B0017C2}" dt="2022-11-29T09:31:05.341" v="224" actId="478"/>
          <ac:picMkLst>
            <pc:docMk/>
            <pc:sldMk cId="567363726" sldId="387"/>
            <ac:picMk id="9" creationId="{89502634-226D-6D13-429F-01A3B8586D63}"/>
          </ac:picMkLst>
        </pc:picChg>
        <pc:picChg chg="add del mod">
          <ac:chgData name="Julien Poirot" userId="894044d4-9fe8-403b-9ed2-00edfc22c05e" providerId="ADAL" clId="{1ED27A26-94B7-4C7F-993C-B1CC7B0017C2}" dt="2022-12-02T06:11:53.083" v="6103" actId="478"/>
          <ac:picMkLst>
            <pc:docMk/>
            <pc:sldMk cId="567363726" sldId="387"/>
            <ac:picMk id="11" creationId="{94005A97-A049-3478-5FBD-602B783A7B18}"/>
          </ac:picMkLst>
        </pc:picChg>
        <pc:picChg chg="del">
          <ac:chgData name="Julien Poirot" userId="894044d4-9fe8-403b-9ed2-00edfc22c05e" providerId="ADAL" clId="{1ED27A26-94B7-4C7F-993C-B1CC7B0017C2}" dt="2022-11-29T09:31:06.357" v="226" actId="478"/>
          <ac:picMkLst>
            <pc:docMk/>
            <pc:sldMk cId="567363726" sldId="387"/>
            <ac:picMk id="12" creationId="{3D8DD6C6-4BCB-AF7D-8E62-253A6A931F25}"/>
          </ac:picMkLst>
        </pc:picChg>
        <pc:picChg chg="add mod">
          <ac:chgData name="Julien Poirot" userId="894044d4-9fe8-403b-9ed2-00edfc22c05e" providerId="ADAL" clId="{1ED27A26-94B7-4C7F-993C-B1CC7B0017C2}" dt="2022-12-02T06:12:02.184" v="6107" actId="1076"/>
          <ac:picMkLst>
            <pc:docMk/>
            <pc:sldMk cId="567363726" sldId="387"/>
            <ac:picMk id="13" creationId="{97311534-6890-7038-344E-C27CB793CBBC}"/>
          </ac:picMkLst>
        </pc:picChg>
        <pc:picChg chg="add mod">
          <ac:chgData name="Julien Poirot" userId="894044d4-9fe8-403b-9ed2-00edfc22c05e" providerId="ADAL" clId="{1ED27A26-94B7-4C7F-993C-B1CC7B0017C2}" dt="2022-12-02T06:12:21.492" v="6111" actId="1076"/>
          <ac:picMkLst>
            <pc:docMk/>
            <pc:sldMk cId="567363726" sldId="387"/>
            <ac:picMk id="15" creationId="{CC80C1AE-521F-C492-4363-CD50E7BB1624}"/>
          </ac:picMkLst>
        </pc:picChg>
      </pc:sldChg>
      <pc:sldChg chg="new del">
        <pc:chgData name="Julien Poirot" userId="894044d4-9fe8-403b-9ed2-00edfc22c05e" providerId="ADAL" clId="{1ED27A26-94B7-4C7F-993C-B1CC7B0017C2}" dt="2022-11-29T09:30:58.616" v="222" actId="47"/>
        <pc:sldMkLst>
          <pc:docMk/>
          <pc:sldMk cId="1838810322" sldId="387"/>
        </pc:sldMkLst>
      </pc:sldChg>
      <pc:sldChg chg="new del">
        <pc:chgData name="Julien Poirot" userId="894044d4-9fe8-403b-9ed2-00edfc22c05e" providerId="ADAL" clId="{1ED27A26-94B7-4C7F-993C-B1CC7B0017C2}" dt="2022-11-29T09:32:02.702" v="270" actId="47"/>
        <pc:sldMkLst>
          <pc:docMk/>
          <pc:sldMk cId="218599085" sldId="388"/>
        </pc:sldMkLst>
      </pc:sldChg>
      <pc:sldChg chg="addSp delSp modSp add mod ord delAnim modAnim">
        <pc:chgData name="Julien Poirot" userId="894044d4-9fe8-403b-9ed2-00edfc22c05e" providerId="ADAL" clId="{1ED27A26-94B7-4C7F-993C-B1CC7B0017C2}" dt="2022-12-06T05:49:59.731" v="6386" actId="20577"/>
        <pc:sldMkLst>
          <pc:docMk/>
          <pc:sldMk cId="3921010984" sldId="388"/>
        </pc:sldMkLst>
        <pc:spChg chg="mod">
          <ac:chgData name="Julien Poirot" userId="894044d4-9fe8-403b-9ed2-00edfc22c05e" providerId="ADAL" clId="{1ED27A26-94B7-4C7F-993C-B1CC7B0017C2}" dt="2022-12-06T05:49:59.731" v="6386" actId="20577"/>
          <ac:spMkLst>
            <pc:docMk/>
            <pc:sldMk cId="3921010984" sldId="388"/>
            <ac:spMk id="2" creationId="{4A2A21BF-8424-4327-A307-808DAAFB71AE}"/>
          </ac:spMkLst>
        </pc:spChg>
        <pc:spChg chg="mod">
          <ac:chgData name="Julien Poirot" userId="894044d4-9fe8-403b-9ed2-00edfc22c05e" providerId="ADAL" clId="{1ED27A26-94B7-4C7F-993C-B1CC7B0017C2}" dt="2022-12-01T11:00:58.075" v="3047" actId="20577"/>
          <ac:spMkLst>
            <pc:docMk/>
            <pc:sldMk cId="3921010984" sldId="388"/>
            <ac:spMk id="7" creationId="{38EA404F-BD86-4BC4-80A7-A30DCBC5D9F1}"/>
          </ac:spMkLst>
        </pc:spChg>
        <pc:picChg chg="add mod">
          <ac:chgData name="Julien Poirot" userId="894044d4-9fe8-403b-9ed2-00edfc22c05e" providerId="ADAL" clId="{1ED27A26-94B7-4C7F-993C-B1CC7B0017C2}" dt="2022-12-01T10:59:51.749" v="2903" actId="1076"/>
          <ac:picMkLst>
            <pc:docMk/>
            <pc:sldMk cId="3921010984" sldId="388"/>
            <ac:picMk id="4" creationId="{D8A3132C-7768-81D2-58D0-79CFC557538C}"/>
          </ac:picMkLst>
        </pc:picChg>
        <pc:picChg chg="add mod">
          <ac:chgData name="Julien Poirot" userId="894044d4-9fe8-403b-9ed2-00edfc22c05e" providerId="ADAL" clId="{1ED27A26-94B7-4C7F-993C-B1CC7B0017C2}" dt="2022-12-01T11:00:26.661" v="2905" actId="1076"/>
          <ac:picMkLst>
            <pc:docMk/>
            <pc:sldMk cId="3921010984" sldId="388"/>
            <ac:picMk id="8" creationId="{0FD3804B-481A-283B-3EC4-A6A154101EDA}"/>
          </ac:picMkLst>
        </pc:picChg>
        <pc:picChg chg="del">
          <ac:chgData name="Julien Poirot" userId="894044d4-9fe8-403b-9ed2-00edfc22c05e" providerId="ADAL" clId="{1ED27A26-94B7-4C7F-993C-B1CC7B0017C2}" dt="2022-11-29T09:32:14.830" v="299" actId="478"/>
          <ac:picMkLst>
            <pc:docMk/>
            <pc:sldMk cId="3921010984" sldId="388"/>
            <ac:picMk id="9" creationId="{E792DFC8-8919-C5EB-0F6E-73D2669C09E3}"/>
          </ac:picMkLst>
        </pc:picChg>
        <pc:picChg chg="add mod">
          <ac:chgData name="Julien Poirot" userId="894044d4-9fe8-403b-9ed2-00edfc22c05e" providerId="ADAL" clId="{1ED27A26-94B7-4C7F-993C-B1CC7B0017C2}" dt="2022-12-01T11:01:36.717" v="3049" actId="1076"/>
          <ac:picMkLst>
            <pc:docMk/>
            <pc:sldMk cId="3921010984" sldId="388"/>
            <ac:picMk id="10" creationId="{E85F9E52-CDB8-2E96-4C62-3142122D4E31}"/>
          </ac:picMkLst>
        </pc:picChg>
        <pc:picChg chg="del">
          <ac:chgData name="Julien Poirot" userId="894044d4-9fe8-403b-9ed2-00edfc22c05e" providerId="ADAL" clId="{1ED27A26-94B7-4C7F-993C-B1CC7B0017C2}" dt="2022-11-29T09:32:15.558" v="300" actId="478"/>
          <ac:picMkLst>
            <pc:docMk/>
            <pc:sldMk cId="3921010984" sldId="388"/>
            <ac:picMk id="11" creationId="{2D6BEF8C-21DC-4CD7-D9C0-4A1F4CA4E8BE}"/>
          </ac:picMkLst>
        </pc:picChg>
        <pc:picChg chg="del">
          <ac:chgData name="Julien Poirot" userId="894044d4-9fe8-403b-9ed2-00edfc22c05e" providerId="ADAL" clId="{1ED27A26-94B7-4C7F-993C-B1CC7B0017C2}" dt="2022-11-29T09:32:14.278" v="298" actId="478"/>
          <ac:picMkLst>
            <pc:docMk/>
            <pc:sldMk cId="3921010984" sldId="388"/>
            <ac:picMk id="13" creationId="{52CC183D-0EAA-ACB0-1C8F-5BBDE72FEEE6}"/>
          </ac:picMkLst>
        </pc:picChg>
        <pc:picChg chg="del">
          <ac:chgData name="Julien Poirot" userId="894044d4-9fe8-403b-9ed2-00edfc22c05e" providerId="ADAL" clId="{1ED27A26-94B7-4C7F-993C-B1CC7B0017C2}" dt="2022-11-29T09:32:16.454" v="302" actId="478"/>
          <ac:picMkLst>
            <pc:docMk/>
            <pc:sldMk cId="3921010984" sldId="388"/>
            <ac:picMk id="7170" creationId="{B272088E-77B0-D3FC-33B8-ABFA8C15D10E}"/>
          </ac:picMkLst>
        </pc:picChg>
        <pc:picChg chg="del">
          <ac:chgData name="Julien Poirot" userId="894044d4-9fe8-403b-9ed2-00edfc22c05e" providerId="ADAL" clId="{1ED27A26-94B7-4C7F-993C-B1CC7B0017C2}" dt="2022-11-29T09:32:16.087" v="301" actId="478"/>
          <ac:picMkLst>
            <pc:docMk/>
            <pc:sldMk cId="3921010984" sldId="388"/>
            <ac:picMk id="7172" creationId="{0BB96C38-D2EF-1DA2-D46E-41CDB3F9A7D5}"/>
          </ac:picMkLst>
        </pc:picChg>
      </pc:sldChg>
      <pc:sldChg chg="addSp delSp modSp add mod modAnim">
        <pc:chgData name="Julien Poirot" userId="894044d4-9fe8-403b-9ed2-00edfc22c05e" providerId="ADAL" clId="{1ED27A26-94B7-4C7F-993C-B1CC7B0017C2}" dt="2022-12-05T07:55:25.068" v="6263"/>
        <pc:sldMkLst>
          <pc:docMk/>
          <pc:sldMk cId="3420038182" sldId="389"/>
        </pc:sldMkLst>
        <pc:spChg chg="mod">
          <ac:chgData name="Julien Poirot" userId="894044d4-9fe8-403b-9ed2-00edfc22c05e" providerId="ADAL" clId="{1ED27A26-94B7-4C7F-993C-B1CC7B0017C2}" dt="2022-11-29T10:01:02.848" v="393" actId="20577"/>
          <ac:spMkLst>
            <pc:docMk/>
            <pc:sldMk cId="3420038182" sldId="389"/>
            <ac:spMk id="2" creationId="{7E950ED9-7CE3-4F52-98DC-2C2FBEFF6F4F}"/>
          </ac:spMkLst>
        </pc:spChg>
        <pc:spChg chg="mod">
          <ac:chgData name="Julien Poirot" userId="894044d4-9fe8-403b-9ed2-00edfc22c05e" providerId="ADAL" clId="{1ED27A26-94B7-4C7F-993C-B1CC7B0017C2}" dt="2022-12-05T07:55:09.856" v="6258" actId="1035"/>
          <ac:spMkLst>
            <pc:docMk/>
            <pc:sldMk cId="3420038182" sldId="389"/>
            <ac:spMk id="3" creationId="{5D087022-8108-4360-ACD8-8C3FD3B499D5}"/>
          </ac:spMkLst>
        </pc:spChg>
        <pc:picChg chg="add del mod">
          <ac:chgData name="Julien Poirot" userId="894044d4-9fe8-403b-9ed2-00edfc22c05e" providerId="ADAL" clId="{1ED27A26-94B7-4C7F-993C-B1CC7B0017C2}" dt="2022-11-30T15:04:43.253" v="1209" actId="478"/>
          <ac:picMkLst>
            <pc:docMk/>
            <pc:sldMk cId="3420038182" sldId="389"/>
            <ac:picMk id="5" creationId="{65FE0F0E-7F4C-6722-CCBD-A969DD1D02BB}"/>
          </ac:picMkLst>
        </pc:picChg>
        <pc:picChg chg="add del mod">
          <ac:chgData name="Julien Poirot" userId="894044d4-9fe8-403b-9ed2-00edfc22c05e" providerId="ADAL" clId="{1ED27A26-94B7-4C7F-993C-B1CC7B0017C2}" dt="2022-11-30T15:04:43.253" v="1209" actId="478"/>
          <ac:picMkLst>
            <pc:docMk/>
            <pc:sldMk cId="3420038182" sldId="389"/>
            <ac:picMk id="8" creationId="{FEDCAA46-6C70-A03E-AF0F-03DB9EAAD6F6}"/>
          </ac:picMkLst>
        </pc:picChg>
        <pc:picChg chg="add mod">
          <ac:chgData name="Julien Poirot" userId="894044d4-9fe8-403b-9ed2-00edfc22c05e" providerId="ADAL" clId="{1ED27A26-94B7-4C7F-993C-B1CC7B0017C2}" dt="2022-12-05T07:55:04.286" v="6238" actId="1037"/>
          <ac:picMkLst>
            <pc:docMk/>
            <pc:sldMk cId="3420038182" sldId="389"/>
            <ac:picMk id="10" creationId="{679212E2-E228-9034-7790-C0F64F2235DE}"/>
          </ac:picMkLst>
        </pc:picChg>
        <pc:picChg chg="mod">
          <ac:chgData name="Julien Poirot" userId="894044d4-9fe8-403b-9ed2-00edfc22c05e" providerId="ADAL" clId="{1ED27A26-94B7-4C7F-993C-B1CC7B0017C2}" dt="2022-11-30T16:00:43.597" v="1985"/>
          <ac:picMkLst>
            <pc:docMk/>
            <pc:sldMk cId="3420038182" sldId="389"/>
            <ac:picMk id="11" creationId="{DB79241E-7D36-4AA1-819F-B86869955C4D}"/>
          </ac:picMkLst>
        </pc:picChg>
        <pc:picChg chg="add mod">
          <ac:chgData name="Julien Poirot" userId="894044d4-9fe8-403b-9ed2-00edfc22c05e" providerId="ADAL" clId="{1ED27A26-94B7-4C7F-993C-B1CC7B0017C2}" dt="2022-12-05T07:54:59.645" v="6206" actId="1076"/>
          <ac:picMkLst>
            <pc:docMk/>
            <pc:sldMk cId="3420038182" sldId="389"/>
            <ac:picMk id="13" creationId="{FA1F4D51-9AD7-B34D-B188-8313EE418B48}"/>
          </ac:picMkLst>
        </pc:picChg>
        <pc:picChg chg="add del">
          <ac:chgData name="Julien Poirot" userId="894044d4-9fe8-403b-9ed2-00edfc22c05e" providerId="ADAL" clId="{1ED27A26-94B7-4C7F-993C-B1CC7B0017C2}" dt="2022-11-30T15:05:48.529" v="1225" actId="478"/>
          <ac:picMkLst>
            <pc:docMk/>
            <pc:sldMk cId="3420038182" sldId="389"/>
            <ac:picMk id="15" creationId="{BD5BF88C-F563-2CD6-272A-9A5E538E59AC}"/>
          </ac:picMkLst>
        </pc:picChg>
        <pc:picChg chg="add mod">
          <ac:chgData name="Julien Poirot" userId="894044d4-9fe8-403b-9ed2-00edfc22c05e" providerId="ADAL" clId="{1ED27A26-94B7-4C7F-993C-B1CC7B0017C2}" dt="2022-11-30T15:06:18.509" v="1287" actId="1076"/>
          <ac:picMkLst>
            <pc:docMk/>
            <pc:sldMk cId="3420038182" sldId="389"/>
            <ac:picMk id="17" creationId="{398E20E2-B3B7-D0EA-476E-3B148F033C5E}"/>
          </ac:picMkLst>
        </pc:picChg>
        <pc:picChg chg="add mod">
          <ac:chgData name="Julien Poirot" userId="894044d4-9fe8-403b-9ed2-00edfc22c05e" providerId="ADAL" clId="{1ED27A26-94B7-4C7F-993C-B1CC7B0017C2}" dt="2022-12-05T07:55:15.163" v="6261" actId="1076"/>
          <ac:picMkLst>
            <pc:docMk/>
            <pc:sldMk cId="3420038182" sldId="389"/>
            <ac:picMk id="1026" creationId="{7A98CB5B-92B6-3286-E0B5-94BB0CA11DFA}"/>
          </ac:picMkLst>
        </pc:picChg>
      </pc:sldChg>
      <pc:sldChg chg="addSp delSp modSp add mod ord modAnim">
        <pc:chgData name="Julien Poirot" userId="894044d4-9fe8-403b-9ed2-00edfc22c05e" providerId="ADAL" clId="{1ED27A26-94B7-4C7F-993C-B1CC7B0017C2}" dt="2022-12-05T07:41:35.406" v="6124"/>
        <pc:sldMkLst>
          <pc:docMk/>
          <pc:sldMk cId="37352598" sldId="390"/>
        </pc:sldMkLst>
        <pc:spChg chg="mod">
          <ac:chgData name="Julien Poirot" userId="894044d4-9fe8-403b-9ed2-00edfc22c05e" providerId="ADAL" clId="{1ED27A26-94B7-4C7F-993C-B1CC7B0017C2}" dt="2022-11-29T10:01:30.094" v="426" actId="313"/>
          <ac:spMkLst>
            <pc:docMk/>
            <pc:sldMk cId="37352598" sldId="390"/>
            <ac:spMk id="2" creationId="{7E950ED9-7CE3-4F52-98DC-2C2FBEFF6F4F}"/>
          </ac:spMkLst>
        </pc:spChg>
        <pc:spChg chg="mod">
          <ac:chgData name="Julien Poirot" userId="894044d4-9fe8-403b-9ed2-00edfc22c05e" providerId="ADAL" clId="{1ED27A26-94B7-4C7F-993C-B1CC7B0017C2}" dt="2022-11-29T15:38:51.823" v="807" actId="20577"/>
          <ac:spMkLst>
            <pc:docMk/>
            <pc:sldMk cId="37352598" sldId="390"/>
            <ac:spMk id="3" creationId="{5D087022-8108-4360-ACD8-8C3FD3B499D5}"/>
          </ac:spMkLst>
        </pc:spChg>
        <pc:spChg chg="add del">
          <ac:chgData name="Julien Poirot" userId="894044d4-9fe8-403b-9ed2-00edfc22c05e" providerId="ADAL" clId="{1ED27A26-94B7-4C7F-993C-B1CC7B0017C2}" dt="2022-11-29T15:46:37.375" v="816" actId="478"/>
          <ac:spMkLst>
            <pc:docMk/>
            <pc:sldMk cId="37352598" sldId="390"/>
            <ac:spMk id="8" creationId="{2E4DBF30-7C5B-6E12-13C1-EE5441EB8929}"/>
          </ac:spMkLst>
        </pc:spChg>
        <pc:picChg chg="add mod">
          <ac:chgData name="Julien Poirot" userId="894044d4-9fe8-403b-9ed2-00edfc22c05e" providerId="ADAL" clId="{1ED27A26-94B7-4C7F-993C-B1CC7B0017C2}" dt="2022-11-30T16:00:19.381" v="1984"/>
          <ac:picMkLst>
            <pc:docMk/>
            <pc:sldMk cId="37352598" sldId="390"/>
            <ac:picMk id="4" creationId="{A850EE04-EA76-C682-F2C6-AE9B5230EF1B}"/>
          </ac:picMkLst>
        </pc:picChg>
        <pc:picChg chg="add mod">
          <ac:chgData name="Julien Poirot" userId="894044d4-9fe8-403b-9ed2-00edfc22c05e" providerId="ADAL" clId="{1ED27A26-94B7-4C7F-993C-B1CC7B0017C2}" dt="2022-11-29T15:46:08.313" v="814" actId="1076"/>
          <ac:picMkLst>
            <pc:docMk/>
            <pc:sldMk cId="37352598" sldId="390"/>
            <ac:picMk id="5" creationId="{6ED78827-9E8F-09D6-BC5D-409D38E1489F}"/>
          </ac:picMkLst>
        </pc:picChg>
        <pc:picChg chg="add del">
          <ac:chgData name="Julien Poirot" userId="894044d4-9fe8-403b-9ed2-00edfc22c05e" providerId="ADAL" clId="{1ED27A26-94B7-4C7F-993C-B1CC7B0017C2}" dt="2022-11-29T15:54:32.504" v="818" actId="478"/>
          <ac:picMkLst>
            <pc:docMk/>
            <pc:sldMk cId="37352598" sldId="390"/>
            <ac:picMk id="10" creationId="{098C14D7-B423-04D1-D6B0-A9D52D0B4BCE}"/>
          </ac:picMkLst>
        </pc:picChg>
        <pc:picChg chg="del">
          <ac:chgData name="Julien Poirot" userId="894044d4-9fe8-403b-9ed2-00edfc22c05e" providerId="ADAL" clId="{1ED27A26-94B7-4C7F-993C-B1CC7B0017C2}" dt="2022-11-29T15:38:57.391" v="808" actId="478"/>
          <ac:picMkLst>
            <pc:docMk/>
            <pc:sldMk cId="37352598" sldId="390"/>
            <ac:picMk id="11" creationId="{DB79241E-7D36-4AA1-819F-B86869955C4D}"/>
          </ac:picMkLst>
        </pc:picChg>
        <pc:picChg chg="add mod">
          <ac:chgData name="Julien Poirot" userId="894044d4-9fe8-403b-9ed2-00edfc22c05e" providerId="ADAL" clId="{1ED27A26-94B7-4C7F-993C-B1CC7B0017C2}" dt="2022-11-29T15:54:41.146" v="823" actId="1076"/>
          <ac:picMkLst>
            <pc:docMk/>
            <pc:sldMk cId="37352598" sldId="390"/>
            <ac:picMk id="13" creationId="{D510B435-8E64-F716-20D4-A6070D5647DD}"/>
          </ac:picMkLst>
        </pc:picChg>
      </pc:sldChg>
      <pc:sldChg chg="addSp delSp modSp add mod ord delAnim modAnim">
        <pc:chgData name="Julien Poirot" userId="894044d4-9fe8-403b-9ed2-00edfc22c05e" providerId="ADAL" clId="{1ED27A26-94B7-4C7F-993C-B1CC7B0017C2}" dt="2022-12-05T07:47:46.283" v="6184"/>
        <pc:sldMkLst>
          <pc:docMk/>
          <pc:sldMk cId="3185733709" sldId="391"/>
        </pc:sldMkLst>
        <pc:spChg chg="mod">
          <ac:chgData name="Julien Poirot" userId="894044d4-9fe8-403b-9ed2-00edfc22c05e" providerId="ADAL" clId="{1ED27A26-94B7-4C7F-993C-B1CC7B0017C2}" dt="2022-12-01T14:10:18.321" v="5397" actId="20577"/>
          <ac:spMkLst>
            <pc:docMk/>
            <pc:sldMk cId="3185733709" sldId="391"/>
            <ac:spMk id="2" creationId="{4A2A21BF-8424-4327-A307-808DAAFB71AE}"/>
          </ac:spMkLst>
        </pc:spChg>
        <pc:spChg chg="mod">
          <ac:chgData name="Julien Poirot" userId="894044d4-9fe8-403b-9ed2-00edfc22c05e" providerId="ADAL" clId="{1ED27A26-94B7-4C7F-993C-B1CC7B0017C2}" dt="2022-12-01T16:33:52.860" v="5651" actId="20577"/>
          <ac:spMkLst>
            <pc:docMk/>
            <pc:sldMk cId="3185733709" sldId="391"/>
            <ac:spMk id="7" creationId="{38EA404F-BD86-4BC4-80A7-A30DCBC5D9F1}"/>
          </ac:spMkLst>
        </pc:spChg>
        <pc:spChg chg="add mod">
          <ac:chgData name="Julien Poirot" userId="894044d4-9fe8-403b-9ed2-00edfc22c05e" providerId="ADAL" clId="{1ED27A26-94B7-4C7F-993C-B1CC7B0017C2}" dt="2022-12-05T07:47:34.538" v="6180" actId="164"/>
          <ac:spMkLst>
            <pc:docMk/>
            <pc:sldMk cId="3185733709" sldId="391"/>
            <ac:spMk id="13" creationId="{B8733880-A3BD-2E3C-A5DA-60B78C942D1C}"/>
          </ac:spMkLst>
        </pc:spChg>
        <pc:spChg chg="add mod">
          <ac:chgData name="Julien Poirot" userId="894044d4-9fe8-403b-9ed2-00edfc22c05e" providerId="ADAL" clId="{1ED27A26-94B7-4C7F-993C-B1CC7B0017C2}" dt="2022-12-05T07:47:38.216" v="6181" actId="164"/>
          <ac:spMkLst>
            <pc:docMk/>
            <pc:sldMk cId="3185733709" sldId="391"/>
            <ac:spMk id="14" creationId="{A66A1B03-6465-AD0A-FD42-AAB6A41C6472}"/>
          </ac:spMkLst>
        </pc:spChg>
        <pc:grpChg chg="add mod">
          <ac:chgData name="Julien Poirot" userId="894044d4-9fe8-403b-9ed2-00edfc22c05e" providerId="ADAL" clId="{1ED27A26-94B7-4C7F-993C-B1CC7B0017C2}" dt="2022-12-05T07:47:34.538" v="6180" actId="164"/>
          <ac:grpSpMkLst>
            <pc:docMk/>
            <pc:sldMk cId="3185733709" sldId="391"/>
            <ac:grpSpMk id="3" creationId="{008D8749-87D3-2A57-8DCE-F226E84C7440}"/>
          </ac:grpSpMkLst>
        </pc:grpChg>
        <pc:grpChg chg="add mod">
          <ac:chgData name="Julien Poirot" userId="894044d4-9fe8-403b-9ed2-00edfc22c05e" providerId="ADAL" clId="{1ED27A26-94B7-4C7F-993C-B1CC7B0017C2}" dt="2022-12-05T07:47:38.216" v="6181" actId="164"/>
          <ac:grpSpMkLst>
            <pc:docMk/>
            <pc:sldMk cId="3185733709" sldId="391"/>
            <ac:grpSpMk id="5" creationId="{3CB219ED-3964-6BAF-EF74-CD7FAB3ED817}"/>
          </ac:grpSpMkLst>
        </pc:grpChg>
        <pc:picChg chg="del">
          <ac:chgData name="Julien Poirot" userId="894044d4-9fe8-403b-9ed2-00edfc22c05e" providerId="ADAL" clId="{1ED27A26-94B7-4C7F-993C-B1CC7B0017C2}" dt="2022-12-01T14:14:04.383" v="5477" actId="478"/>
          <ac:picMkLst>
            <pc:docMk/>
            <pc:sldMk cId="3185733709" sldId="391"/>
            <ac:picMk id="4" creationId="{476057AA-886A-F2C5-FB06-522B0DF91015}"/>
          </ac:picMkLst>
        </pc:picChg>
        <pc:picChg chg="add mod">
          <ac:chgData name="Julien Poirot" userId="894044d4-9fe8-403b-9ed2-00edfc22c05e" providerId="ADAL" clId="{1ED27A26-94B7-4C7F-993C-B1CC7B0017C2}" dt="2022-12-05T07:47:34.538" v="6180" actId="164"/>
          <ac:picMkLst>
            <pc:docMk/>
            <pc:sldMk cId="3185733709" sldId="391"/>
            <ac:picMk id="4" creationId="{F6916403-3BEF-C7D1-401B-09EF97FD7B76}"/>
          </ac:picMkLst>
        </pc:picChg>
        <pc:picChg chg="add mod">
          <ac:chgData name="Julien Poirot" userId="894044d4-9fe8-403b-9ed2-00edfc22c05e" providerId="ADAL" clId="{1ED27A26-94B7-4C7F-993C-B1CC7B0017C2}" dt="2022-12-05T07:47:34.538" v="6180" actId="164"/>
          <ac:picMkLst>
            <pc:docMk/>
            <pc:sldMk cId="3185733709" sldId="391"/>
            <ac:picMk id="8" creationId="{C50EDF31-2FC2-7A04-E0B9-DC6FC36A2F08}"/>
          </ac:picMkLst>
        </pc:picChg>
        <pc:picChg chg="del">
          <ac:chgData name="Julien Poirot" userId="894044d4-9fe8-403b-9ed2-00edfc22c05e" providerId="ADAL" clId="{1ED27A26-94B7-4C7F-993C-B1CC7B0017C2}" dt="2022-12-01T14:14:04.815" v="5478" actId="478"/>
          <ac:picMkLst>
            <pc:docMk/>
            <pc:sldMk cId="3185733709" sldId="391"/>
            <ac:picMk id="9" creationId="{3D40C6D4-736E-8042-F260-020B8DDDEA20}"/>
          </ac:picMkLst>
        </pc:picChg>
        <pc:picChg chg="add mod">
          <ac:chgData name="Julien Poirot" userId="894044d4-9fe8-403b-9ed2-00edfc22c05e" providerId="ADAL" clId="{1ED27A26-94B7-4C7F-993C-B1CC7B0017C2}" dt="2022-12-05T07:47:38.216" v="6181" actId="164"/>
          <ac:picMkLst>
            <pc:docMk/>
            <pc:sldMk cId="3185733709" sldId="391"/>
            <ac:picMk id="10" creationId="{1BF180A8-B9EF-6CE7-93E8-C514AB7A8192}"/>
          </ac:picMkLst>
        </pc:picChg>
        <pc:picChg chg="add mod">
          <ac:chgData name="Julien Poirot" userId="894044d4-9fe8-403b-9ed2-00edfc22c05e" providerId="ADAL" clId="{1ED27A26-94B7-4C7F-993C-B1CC7B0017C2}" dt="2022-12-05T07:47:38.216" v="6181" actId="164"/>
          <ac:picMkLst>
            <pc:docMk/>
            <pc:sldMk cId="3185733709" sldId="391"/>
            <ac:picMk id="12" creationId="{9223F386-5F6D-FF17-00FD-4415BC5BEE25}"/>
          </ac:picMkLst>
        </pc:picChg>
      </pc:sldChg>
      <pc:sldChg chg="new del">
        <pc:chgData name="Julien Poirot" userId="894044d4-9fe8-403b-9ed2-00edfc22c05e" providerId="ADAL" clId="{1ED27A26-94B7-4C7F-993C-B1CC7B0017C2}" dt="2022-11-29T10:37:52.951" v="434" actId="47"/>
        <pc:sldMkLst>
          <pc:docMk/>
          <pc:sldMk cId="3719009217" sldId="391"/>
        </pc:sldMkLst>
      </pc:sldChg>
      <pc:sldChg chg="addSp delSp modSp add mod modAnim">
        <pc:chgData name="Julien Poirot" userId="894044d4-9fe8-403b-9ed2-00edfc22c05e" providerId="ADAL" clId="{1ED27A26-94B7-4C7F-993C-B1CC7B0017C2}" dt="2022-12-05T07:42:36.082" v="6137"/>
        <pc:sldMkLst>
          <pc:docMk/>
          <pc:sldMk cId="2504668006" sldId="392"/>
        </pc:sldMkLst>
        <pc:spChg chg="mod">
          <ac:chgData name="Julien Poirot" userId="894044d4-9fe8-403b-9ed2-00edfc22c05e" providerId="ADAL" clId="{1ED27A26-94B7-4C7F-993C-B1CC7B0017C2}" dt="2022-11-30T15:58:50.101" v="1971" actId="20577"/>
          <ac:spMkLst>
            <pc:docMk/>
            <pc:sldMk cId="2504668006" sldId="392"/>
            <ac:spMk id="3" creationId="{5D087022-8108-4360-ACD8-8C3FD3B499D5}"/>
          </ac:spMkLst>
        </pc:spChg>
        <pc:picChg chg="add mod">
          <ac:chgData name="Julien Poirot" userId="894044d4-9fe8-403b-9ed2-00edfc22c05e" providerId="ADAL" clId="{1ED27A26-94B7-4C7F-993C-B1CC7B0017C2}" dt="2022-11-30T15:55:11.127" v="1802" actId="1076"/>
          <ac:picMkLst>
            <pc:docMk/>
            <pc:sldMk cId="2504668006" sldId="392"/>
            <ac:picMk id="5" creationId="{F6D42187-C8DB-9DD3-241D-C92FDF014899}"/>
          </ac:picMkLst>
        </pc:picChg>
        <pc:picChg chg="add mod">
          <ac:chgData name="Julien Poirot" userId="894044d4-9fe8-403b-9ed2-00edfc22c05e" providerId="ADAL" clId="{1ED27A26-94B7-4C7F-993C-B1CC7B0017C2}" dt="2022-11-30T15:58:56.919" v="1973" actId="1076"/>
          <ac:picMkLst>
            <pc:docMk/>
            <pc:sldMk cId="2504668006" sldId="392"/>
            <ac:picMk id="8" creationId="{DC3A4CE4-DD7D-E78F-1820-22681DEE67D9}"/>
          </ac:picMkLst>
        </pc:picChg>
        <pc:picChg chg="del mod">
          <ac:chgData name="Julien Poirot" userId="894044d4-9fe8-403b-9ed2-00edfc22c05e" providerId="ADAL" clId="{1ED27A26-94B7-4C7F-993C-B1CC7B0017C2}" dt="2022-11-30T15:55:03.708" v="1798" actId="478"/>
          <ac:picMkLst>
            <pc:docMk/>
            <pc:sldMk cId="2504668006" sldId="392"/>
            <ac:picMk id="10" creationId="{679212E2-E228-9034-7790-C0F64F2235DE}"/>
          </ac:picMkLst>
        </pc:picChg>
        <pc:picChg chg="mod">
          <ac:chgData name="Julien Poirot" userId="894044d4-9fe8-403b-9ed2-00edfc22c05e" providerId="ADAL" clId="{1ED27A26-94B7-4C7F-993C-B1CC7B0017C2}" dt="2022-11-30T16:00:48.959" v="1986"/>
          <ac:picMkLst>
            <pc:docMk/>
            <pc:sldMk cId="2504668006" sldId="392"/>
            <ac:picMk id="11" creationId="{DB79241E-7D36-4AA1-819F-B86869955C4D}"/>
          </ac:picMkLst>
        </pc:picChg>
        <pc:picChg chg="add mod">
          <ac:chgData name="Julien Poirot" userId="894044d4-9fe8-403b-9ed2-00edfc22c05e" providerId="ADAL" clId="{1ED27A26-94B7-4C7F-993C-B1CC7B0017C2}" dt="2022-11-30T15:59:02.296" v="1978" actId="1076"/>
          <ac:picMkLst>
            <pc:docMk/>
            <pc:sldMk cId="2504668006" sldId="392"/>
            <ac:picMk id="12" creationId="{17260892-EDD8-273D-200B-1C6C23E2BD31}"/>
          </ac:picMkLst>
        </pc:picChg>
        <pc:picChg chg="del mod">
          <ac:chgData name="Julien Poirot" userId="894044d4-9fe8-403b-9ed2-00edfc22c05e" providerId="ADAL" clId="{1ED27A26-94B7-4C7F-993C-B1CC7B0017C2}" dt="2022-11-30T15:55:04.133" v="1799" actId="478"/>
          <ac:picMkLst>
            <pc:docMk/>
            <pc:sldMk cId="2504668006" sldId="392"/>
            <ac:picMk id="13" creationId="{FA1F4D51-9AD7-B34D-B188-8313EE418B48}"/>
          </ac:picMkLst>
        </pc:picChg>
        <pc:picChg chg="add mod">
          <ac:chgData name="Julien Poirot" userId="894044d4-9fe8-403b-9ed2-00edfc22c05e" providerId="ADAL" clId="{1ED27A26-94B7-4C7F-993C-B1CC7B0017C2}" dt="2022-11-30T15:59:08.056" v="1982" actId="1076"/>
          <ac:picMkLst>
            <pc:docMk/>
            <pc:sldMk cId="2504668006" sldId="392"/>
            <ac:picMk id="15" creationId="{BC3F1E9E-93AE-ED69-0BB5-870855C3B4B7}"/>
          </ac:picMkLst>
        </pc:picChg>
        <pc:picChg chg="del mod">
          <ac:chgData name="Julien Poirot" userId="894044d4-9fe8-403b-9ed2-00edfc22c05e" providerId="ADAL" clId="{1ED27A26-94B7-4C7F-993C-B1CC7B0017C2}" dt="2022-11-30T15:55:04.884" v="1800" actId="478"/>
          <ac:picMkLst>
            <pc:docMk/>
            <pc:sldMk cId="2504668006" sldId="392"/>
            <ac:picMk id="17" creationId="{398E20E2-B3B7-D0EA-476E-3B148F033C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1FE54-2C3B-4179-AD03-4AA2F0CCE01E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7AA2-63CB-4DE5-BD41-5BE21F084FCC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82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DC6C90F-D542-40A0-BA4F-84037EDBFB4D}"/>
              </a:ext>
            </a:extLst>
          </p:cNvPr>
          <p:cNvSpPr/>
          <p:nvPr userDrawn="1"/>
        </p:nvSpPr>
        <p:spPr>
          <a:xfrm>
            <a:off x="4576763" y="4574380"/>
            <a:ext cx="7615237" cy="2303077"/>
          </a:xfrm>
          <a:custGeom>
            <a:avLst/>
            <a:gdLst>
              <a:gd name="connsiteX0" fmla="*/ 1176337 w 7615237"/>
              <a:gd name="connsiteY0" fmla="*/ 0 h 2303077"/>
              <a:gd name="connsiteX1" fmla="*/ 1176337 w 7615237"/>
              <a:gd name="connsiteY1" fmla="*/ 1 h 2303077"/>
              <a:gd name="connsiteX2" fmla="*/ 7615237 w 7615237"/>
              <a:gd name="connsiteY2" fmla="*/ 1 h 2303077"/>
              <a:gd name="connsiteX3" fmla="*/ 7615237 w 7615237"/>
              <a:gd name="connsiteY3" fmla="*/ 2303077 h 2303077"/>
              <a:gd name="connsiteX4" fmla="*/ 1176337 w 7615237"/>
              <a:gd name="connsiteY4" fmla="*/ 2303077 h 2303077"/>
              <a:gd name="connsiteX5" fmla="*/ 1176337 w 7615237"/>
              <a:gd name="connsiteY5" fmla="*/ 2303076 h 2303077"/>
              <a:gd name="connsiteX6" fmla="*/ 0 w 7615237"/>
              <a:gd name="connsiteY6" fmla="*/ 2303076 h 23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5237" h="2303077">
                <a:moveTo>
                  <a:pt x="1176337" y="0"/>
                </a:moveTo>
                <a:lnTo>
                  <a:pt x="1176337" y="1"/>
                </a:lnTo>
                <a:lnTo>
                  <a:pt x="7615237" y="1"/>
                </a:lnTo>
                <a:lnTo>
                  <a:pt x="7615237" y="2303077"/>
                </a:lnTo>
                <a:lnTo>
                  <a:pt x="1176337" y="2303077"/>
                </a:lnTo>
                <a:lnTo>
                  <a:pt x="1176337" y="2303076"/>
                </a:lnTo>
                <a:lnTo>
                  <a:pt x="0" y="2303076"/>
                </a:ln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FBC439-AD4F-48F4-A9A7-BD820DBD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1" y="4630189"/>
            <a:ext cx="6282922" cy="818600"/>
          </a:xfrm>
        </p:spPr>
        <p:txBody>
          <a:bodyPr anchor="b">
            <a:normAutofit/>
          </a:bodyPr>
          <a:lstStyle>
            <a:lvl1pPr algn="l">
              <a:defRPr lang="fr-FR" sz="3200" b="1" kern="1200" spc="-13" dirty="0">
                <a:solidFill>
                  <a:srgbClr val="FFFF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50B0C-8D19-4D4B-BBA3-778CC0F4D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5650" y="5572572"/>
            <a:ext cx="6282922" cy="655145"/>
          </a:xfrm>
        </p:spPr>
        <p:txBody>
          <a:bodyPr>
            <a:noAutofit/>
          </a:bodyPr>
          <a:lstStyle>
            <a:lvl1pPr marL="0" indent="0" algn="l">
              <a:buNone/>
              <a:defRPr lang="fr-FR" sz="2800" kern="1200" spc="-13" dirty="0" smtClean="0">
                <a:solidFill>
                  <a:srgbClr val="FFFF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sp>
        <p:nvSpPr>
          <p:cNvPr id="7" name="Cercle : creux 6">
            <a:extLst>
              <a:ext uri="{FF2B5EF4-FFF2-40B4-BE49-F238E27FC236}">
                <a16:creationId xmlns:a16="http://schemas.microsoft.com/office/drawing/2014/main" id="{35A07040-A856-4F34-85D7-4AC9CE6DB152}"/>
              </a:ext>
            </a:extLst>
          </p:cNvPr>
          <p:cNvSpPr>
            <a:spLocks noChangeAspect="1"/>
          </p:cNvSpPr>
          <p:nvPr userDrawn="1"/>
        </p:nvSpPr>
        <p:spPr>
          <a:xfrm>
            <a:off x="2386451" y="1691372"/>
            <a:ext cx="2928339" cy="2931208"/>
          </a:xfrm>
          <a:prstGeom prst="donut">
            <a:avLst>
              <a:gd name="adj" fmla="val 8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AF840611-ED1C-4671-9B23-F26A0360EEE1}"/>
              </a:ext>
            </a:extLst>
          </p:cNvPr>
          <p:cNvSpPr/>
          <p:nvPr userDrawn="1"/>
        </p:nvSpPr>
        <p:spPr>
          <a:xfrm>
            <a:off x="0" y="0"/>
            <a:ext cx="2556694" cy="2405251"/>
          </a:xfrm>
          <a:custGeom>
            <a:avLst/>
            <a:gdLst>
              <a:gd name="connsiteX0" fmla="*/ 2152408 w 2556694"/>
              <a:gd name="connsiteY0" fmla="*/ 0 h 2405251"/>
              <a:gd name="connsiteX1" fmla="*/ 2474814 w 2556694"/>
              <a:gd name="connsiteY1" fmla="*/ 0 h 2405251"/>
              <a:gd name="connsiteX2" fmla="*/ 2518968 w 2556694"/>
              <a:gd name="connsiteY2" fmla="*/ 171890 h 2405251"/>
              <a:gd name="connsiteX3" fmla="*/ 2556694 w 2556694"/>
              <a:gd name="connsiteY3" fmla="*/ 546494 h 2405251"/>
              <a:gd name="connsiteX4" fmla="*/ 699756 w 2556694"/>
              <a:gd name="connsiteY4" fmla="*/ 2405251 h 2405251"/>
              <a:gd name="connsiteX5" fmla="*/ 147559 w 2556694"/>
              <a:gd name="connsiteY5" fmla="*/ 2321685 h 2405251"/>
              <a:gd name="connsiteX6" fmla="*/ 0 w 2556694"/>
              <a:gd name="connsiteY6" fmla="*/ 2267625 h 2405251"/>
              <a:gd name="connsiteX7" fmla="*/ 0 w 2556694"/>
              <a:gd name="connsiteY7" fmla="*/ 1933426 h 2405251"/>
              <a:gd name="connsiteX8" fmla="*/ 95174 w 2556694"/>
              <a:gd name="connsiteY8" fmla="*/ 1979328 h 2405251"/>
              <a:gd name="connsiteX9" fmla="*/ 699756 w 2556694"/>
              <a:gd name="connsiteY9" fmla="*/ 2101530 h 2405251"/>
              <a:gd name="connsiteX10" fmla="*/ 2252973 w 2556694"/>
              <a:gd name="connsiteY10" fmla="*/ 546494 h 2405251"/>
              <a:gd name="connsiteX11" fmla="*/ 2183144 w 2556694"/>
              <a:gd name="connsiteY11" fmla="*/ 84074 h 240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694" h="2405251">
                <a:moveTo>
                  <a:pt x="2152408" y="0"/>
                </a:moveTo>
                <a:lnTo>
                  <a:pt x="2474814" y="0"/>
                </a:lnTo>
                <a:lnTo>
                  <a:pt x="2518968" y="171890"/>
                </a:lnTo>
                <a:cubicBezTo>
                  <a:pt x="2543704" y="292890"/>
                  <a:pt x="2556694" y="418174"/>
                  <a:pt x="2556694" y="546494"/>
                </a:cubicBezTo>
                <a:cubicBezTo>
                  <a:pt x="2556694" y="1573057"/>
                  <a:pt x="1725315" y="2405251"/>
                  <a:pt x="699756" y="2405251"/>
                </a:cubicBezTo>
                <a:cubicBezTo>
                  <a:pt x="507464" y="2405251"/>
                  <a:pt x="321998" y="2375994"/>
                  <a:pt x="147559" y="2321685"/>
                </a:cubicBezTo>
                <a:lnTo>
                  <a:pt x="0" y="2267625"/>
                </a:lnTo>
                <a:lnTo>
                  <a:pt x="0" y="1933426"/>
                </a:lnTo>
                <a:lnTo>
                  <a:pt x="95174" y="1979328"/>
                </a:lnTo>
                <a:cubicBezTo>
                  <a:pt x="280998" y="2058017"/>
                  <a:pt x="485302" y="2101530"/>
                  <a:pt x="699756" y="2101530"/>
                </a:cubicBezTo>
                <a:cubicBezTo>
                  <a:pt x="1557574" y="2101530"/>
                  <a:pt x="2252973" y="1405317"/>
                  <a:pt x="2252973" y="546494"/>
                </a:cubicBezTo>
                <a:cubicBezTo>
                  <a:pt x="2252973" y="385465"/>
                  <a:pt x="2228526" y="230152"/>
                  <a:pt x="2183144" y="840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A15ECF5-ACE6-4452-9C54-46AF9176FE62}"/>
              </a:ext>
            </a:extLst>
          </p:cNvPr>
          <p:cNvSpPr/>
          <p:nvPr userDrawn="1"/>
        </p:nvSpPr>
        <p:spPr>
          <a:xfrm>
            <a:off x="0" y="5238344"/>
            <a:ext cx="3215689" cy="1619656"/>
          </a:xfrm>
          <a:custGeom>
            <a:avLst/>
            <a:gdLst>
              <a:gd name="connsiteX0" fmla="*/ 1553741 w 3215689"/>
              <a:gd name="connsiteY0" fmla="*/ 0 h 1619656"/>
              <a:gd name="connsiteX1" fmla="*/ 3209430 w 3215689"/>
              <a:gd name="connsiteY1" fmla="*/ 1495582 h 1619656"/>
              <a:gd name="connsiteX2" fmla="*/ 3215689 w 3215689"/>
              <a:gd name="connsiteY2" fmla="*/ 1619656 h 1619656"/>
              <a:gd name="connsiteX3" fmla="*/ 2943479 w 3215689"/>
              <a:gd name="connsiteY3" fmla="*/ 1619656 h 1619656"/>
              <a:gd name="connsiteX4" fmla="*/ 2938625 w 3215689"/>
              <a:gd name="connsiteY4" fmla="*/ 1523413 h 1619656"/>
              <a:gd name="connsiteX5" fmla="*/ 1553741 w 3215689"/>
              <a:gd name="connsiteY5" fmla="*/ 272210 h 1619656"/>
              <a:gd name="connsiteX6" fmla="*/ 168857 w 3215689"/>
              <a:gd name="connsiteY6" fmla="*/ 1523413 h 1619656"/>
              <a:gd name="connsiteX7" fmla="*/ 164003 w 3215689"/>
              <a:gd name="connsiteY7" fmla="*/ 1619656 h 1619656"/>
              <a:gd name="connsiteX8" fmla="*/ 0 w 3215689"/>
              <a:gd name="connsiteY8" fmla="*/ 1619656 h 1619656"/>
              <a:gd name="connsiteX9" fmla="*/ 0 w 3215689"/>
              <a:gd name="connsiteY9" fmla="*/ 1072838 h 1619656"/>
              <a:gd name="connsiteX10" fmla="*/ 20248 w 3215689"/>
              <a:gd name="connsiteY10" fmla="*/ 1017464 h 1619656"/>
              <a:gd name="connsiteX11" fmla="*/ 1553741 w 3215689"/>
              <a:gd name="connsiteY11" fmla="*/ 0 h 161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5689" h="1619656">
                <a:moveTo>
                  <a:pt x="1553741" y="0"/>
                </a:moveTo>
                <a:cubicBezTo>
                  <a:pt x="2415451" y="0"/>
                  <a:pt x="3124202" y="655536"/>
                  <a:pt x="3209430" y="1495582"/>
                </a:cubicBezTo>
                <a:lnTo>
                  <a:pt x="3215689" y="1619656"/>
                </a:lnTo>
                <a:lnTo>
                  <a:pt x="2943479" y="1619656"/>
                </a:lnTo>
                <a:lnTo>
                  <a:pt x="2938625" y="1523413"/>
                </a:lnTo>
                <a:cubicBezTo>
                  <a:pt x="2867337" y="820631"/>
                  <a:pt x="2274510" y="272210"/>
                  <a:pt x="1553741" y="272210"/>
                </a:cubicBezTo>
                <a:cubicBezTo>
                  <a:pt x="832972" y="272210"/>
                  <a:pt x="240145" y="820631"/>
                  <a:pt x="168857" y="1523413"/>
                </a:cubicBezTo>
                <a:lnTo>
                  <a:pt x="164003" y="1619656"/>
                </a:lnTo>
                <a:lnTo>
                  <a:pt x="0" y="1619656"/>
                </a:lnTo>
                <a:lnTo>
                  <a:pt x="0" y="1072838"/>
                </a:lnTo>
                <a:lnTo>
                  <a:pt x="20248" y="1017464"/>
                </a:lnTo>
                <a:cubicBezTo>
                  <a:pt x="272899" y="419543"/>
                  <a:pt x="864373" y="0"/>
                  <a:pt x="15537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ED8DBD9-A5BB-4B13-875D-510DE0700A50}"/>
              </a:ext>
            </a:extLst>
          </p:cNvPr>
          <p:cNvGrpSpPr/>
          <p:nvPr userDrawn="1"/>
        </p:nvGrpSpPr>
        <p:grpSpPr>
          <a:xfrm>
            <a:off x="8124626" y="495300"/>
            <a:ext cx="3238477" cy="3223520"/>
            <a:chOff x="9827820" y="394418"/>
            <a:chExt cx="1792800" cy="1792800"/>
          </a:xfrm>
          <a:solidFill>
            <a:srgbClr val="E32213"/>
          </a:solidFill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45013CC-B7A8-4481-8890-C1C5EF75C1F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5D9050-B690-4063-A135-EB90FF3D6A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9281512-8D4E-4522-A3EF-17B24041213D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chemeClr val="bg1"/>
                  </a:solidFill>
                </a:rPr>
                <a:t>INTEGRATED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DIGITAL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EEF00E9-E370-40ED-B107-51D2D4B3DD2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52938" y="4502150"/>
            <a:ext cx="852487" cy="1717675"/>
          </a:xfrm>
          <a:prstGeom prst="line">
            <a:avLst/>
          </a:prstGeom>
          <a:ln w="7112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43DC5BB-9895-48FB-90A0-961D93C3320A}"/>
              </a:ext>
            </a:extLst>
          </p:cNvPr>
          <p:cNvCxnSpPr>
            <a:cxnSpLocks/>
          </p:cNvCxnSpPr>
          <p:nvPr userDrawn="1"/>
        </p:nvCxnSpPr>
        <p:spPr>
          <a:xfrm flipH="1">
            <a:off x="5229225" y="3971925"/>
            <a:ext cx="482600" cy="987425"/>
          </a:xfrm>
          <a:prstGeom prst="line">
            <a:avLst/>
          </a:prstGeom>
          <a:ln w="5715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34268-60FA-4A64-8B38-78DBBA15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58221" y="6353954"/>
            <a:ext cx="1160350" cy="365125"/>
          </a:xfr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A47ED0-57F1-4974-85D8-A1F62005A19A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59C3CBC-A7F0-4CCF-8084-32262D914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650" y="6353175"/>
            <a:ext cx="4975225" cy="365125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>
                <a:latin typeface="Lato" panose="020F0502020204030203" pitchFamily="34" charset="0"/>
              </a:rPr>
              <a:t>Auteur - Lieu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418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bg>
      <p:bgPr>
        <a:solidFill>
          <a:srgbClr val="FF0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A1EE088-C929-42F2-9973-25B70D3D1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3281" y="3376613"/>
            <a:ext cx="716757" cy="1454943"/>
          </a:xfrm>
          <a:prstGeom prst="line">
            <a:avLst/>
          </a:prstGeom>
          <a:ln w="222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D0719AD-531C-4C5E-9C47-A8AAE8CD378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0781" y="3640931"/>
            <a:ext cx="1345408" cy="2738438"/>
          </a:xfrm>
          <a:prstGeom prst="line">
            <a:avLst/>
          </a:prstGeom>
          <a:ln w="7112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1B1E4A-DC2C-4DBF-AB18-F208AD4842B4}"/>
              </a:ext>
            </a:extLst>
          </p:cNvPr>
          <p:cNvGrpSpPr/>
          <p:nvPr userDrawn="1"/>
        </p:nvGrpSpPr>
        <p:grpSpPr>
          <a:xfrm>
            <a:off x="9646844" y="470975"/>
            <a:ext cx="1792800" cy="1792800"/>
            <a:chOff x="9827819" y="394418"/>
            <a:chExt cx="1792800" cy="17928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DDFF1F9-E217-407C-9D96-4B93176150A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19" y="394418"/>
              <a:ext cx="1792800" cy="1792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D3609C2-160E-4D1D-AA57-0FCC85E1D0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35" b="20335"/>
            <a:stretch/>
          </p:blipFill>
          <p:spPr>
            <a:xfrm>
              <a:off x="9988459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427BE5-5043-42F0-A53E-6261E308AC9F}"/>
                </a:ext>
              </a:extLst>
            </p:cNvPr>
            <p:cNvSpPr txBox="1"/>
            <p:nvPr userDrawn="1"/>
          </p:nvSpPr>
          <p:spPr>
            <a:xfrm>
              <a:off x="9988459" y="1353568"/>
              <a:ext cx="1482536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400" dirty="0">
                  <a:solidFill>
                    <a:srgbClr val="DA4234"/>
                  </a:solidFill>
                </a:rPr>
                <a:t>INTEGRATED</a:t>
              </a:r>
              <a:br>
                <a:rPr lang="fr-FR" sz="1400" dirty="0">
                  <a:solidFill>
                    <a:srgbClr val="DA4234"/>
                  </a:solidFill>
                </a:rPr>
              </a:br>
              <a:r>
                <a:rPr lang="fr-FR" sz="1400" dirty="0">
                  <a:solidFill>
                    <a:srgbClr val="DA4234"/>
                  </a:solidFill>
                </a:rPr>
                <a:t>DIGITAL</a:t>
              </a:r>
              <a:br>
                <a:rPr lang="fr-FR" sz="1400" dirty="0">
                  <a:solidFill>
                    <a:srgbClr val="DA4234"/>
                  </a:solidFill>
                </a:rPr>
              </a:br>
              <a:r>
                <a:rPr lang="fr-FR" sz="1400" dirty="0">
                  <a:solidFill>
                    <a:srgbClr val="DA4234"/>
                  </a:solidFill>
                </a:rPr>
                <a:t>FACTORY</a:t>
              </a:r>
            </a:p>
          </p:txBody>
        </p:sp>
      </p:grp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913C21F-B08A-4996-A8AD-DB3166099F52}"/>
              </a:ext>
            </a:extLst>
          </p:cNvPr>
          <p:cNvSpPr/>
          <p:nvPr userDrawn="1"/>
        </p:nvSpPr>
        <p:spPr>
          <a:xfrm>
            <a:off x="3199237" y="5543550"/>
            <a:ext cx="2142708" cy="1314450"/>
          </a:xfrm>
          <a:custGeom>
            <a:avLst/>
            <a:gdLst>
              <a:gd name="connsiteX0" fmla="*/ 1071354 w 2142708"/>
              <a:gd name="connsiteY0" fmla="*/ 0 h 1314450"/>
              <a:gd name="connsiteX1" fmla="*/ 2142708 w 2142708"/>
              <a:gd name="connsiteY1" fmla="*/ 1072404 h 1314450"/>
              <a:gd name="connsiteX2" fmla="*/ 2120942 w 2142708"/>
              <a:gd name="connsiteY2" fmla="*/ 1288531 h 1314450"/>
              <a:gd name="connsiteX3" fmla="*/ 2114284 w 2142708"/>
              <a:gd name="connsiteY3" fmla="*/ 1314450 h 1314450"/>
              <a:gd name="connsiteX4" fmla="*/ 1930285 w 2142708"/>
              <a:gd name="connsiteY4" fmla="*/ 1314450 h 1314450"/>
              <a:gd name="connsiteX5" fmla="*/ 1949271 w 2142708"/>
              <a:gd name="connsiteY5" fmla="*/ 1253216 h 1314450"/>
              <a:gd name="connsiteX6" fmla="*/ 1967477 w 2142708"/>
              <a:gd name="connsiteY6" fmla="*/ 1072404 h 1314450"/>
              <a:gd name="connsiteX7" fmla="*/ 1071354 w 2142708"/>
              <a:gd name="connsiteY7" fmla="*/ 175231 h 1314450"/>
              <a:gd name="connsiteX8" fmla="*/ 175231 w 2142708"/>
              <a:gd name="connsiteY8" fmla="*/ 1072404 h 1314450"/>
              <a:gd name="connsiteX9" fmla="*/ 193437 w 2142708"/>
              <a:gd name="connsiteY9" fmla="*/ 1253216 h 1314450"/>
              <a:gd name="connsiteX10" fmla="*/ 212423 w 2142708"/>
              <a:gd name="connsiteY10" fmla="*/ 1314450 h 1314450"/>
              <a:gd name="connsiteX11" fmla="*/ 28424 w 2142708"/>
              <a:gd name="connsiteY11" fmla="*/ 1314450 h 1314450"/>
              <a:gd name="connsiteX12" fmla="*/ 21766 w 2142708"/>
              <a:gd name="connsiteY12" fmla="*/ 1288531 h 1314450"/>
              <a:gd name="connsiteX13" fmla="*/ 0 w 2142708"/>
              <a:gd name="connsiteY13" fmla="*/ 1072404 h 1314450"/>
              <a:gd name="connsiteX14" fmla="*/ 1071354 w 2142708"/>
              <a:gd name="connsiteY1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2708" h="1314450">
                <a:moveTo>
                  <a:pt x="1071354" y="0"/>
                </a:moveTo>
                <a:cubicBezTo>
                  <a:pt x="1663046" y="0"/>
                  <a:pt x="2142708" y="480132"/>
                  <a:pt x="2142708" y="1072404"/>
                </a:cubicBezTo>
                <a:cubicBezTo>
                  <a:pt x="2142708" y="1146438"/>
                  <a:pt x="2135214" y="1218720"/>
                  <a:pt x="2120942" y="1288531"/>
                </a:cubicBezTo>
                <a:lnTo>
                  <a:pt x="2114284" y="1314450"/>
                </a:lnTo>
                <a:lnTo>
                  <a:pt x="1930285" y="1314450"/>
                </a:lnTo>
                <a:lnTo>
                  <a:pt x="1949271" y="1253216"/>
                </a:lnTo>
                <a:cubicBezTo>
                  <a:pt x="1961208" y="1194812"/>
                  <a:pt x="1967477" y="1134341"/>
                  <a:pt x="1967477" y="1072404"/>
                </a:cubicBezTo>
                <a:cubicBezTo>
                  <a:pt x="1967477" y="576909"/>
                  <a:pt x="1566269" y="175231"/>
                  <a:pt x="1071354" y="175231"/>
                </a:cubicBezTo>
                <a:cubicBezTo>
                  <a:pt x="576439" y="175231"/>
                  <a:pt x="175231" y="576909"/>
                  <a:pt x="175231" y="1072404"/>
                </a:cubicBezTo>
                <a:cubicBezTo>
                  <a:pt x="175231" y="1134341"/>
                  <a:pt x="181500" y="1194812"/>
                  <a:pt x="193437" y="1253216"/>
                </a:cubicBezTo>
                <a:lnTo>
                  <a:pt x="212423" y="1314450"/>
                </a:lnTo>
                <a:lnTo>
                  <a:pt x="28424" y="1314450"/>
                </a:lnTo>
                <a:lnTo>
                  <a:pt x="21766" y="1288531"/>
                </a:lnTo>
                <a:cubicBezTo>
                  <a:pt x="7495" y="1218720"/>
                  <a:pt x="0" y="1146438"/>
                  <a:pt x="0" y="1072404"/>
                </a:cubicBezTo>
                <a:cubicBezTo>
                  <a:pt x="0" y="480132"/>
                  <a:pt x="479662" y="0"/>
                  <a:pt x="10713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4F963B3-0CCF-485C-8EE1-90620D4A02A8}"/>
              </a:ext>
            </a:extLst>
          </p:cNvPr>
          <p:cNvSpPr/>
          <p:nvPr userDrawn="1"/>
        </p:nvSpPr>
        <p:spPr>
          <a:xfrm>
            <a:off x="2207620" y="0"/>
            <a:ext cx="4741750" cy="2228850"/>
          </a:xfrm>
          <a:custGeom>
            <a:avLst/>
            <a:gdLst>
              <a:gd name="connsiteX0" fmla="*/ 0 w 4741750"/>
              <a:gd name="connsiteY0" fmla="*/ 0 h 2228850"/>
              <a:gd name="connsiteX1" fmla="*/ 389034 w 4741750"/>
              <a:gd name="connsiteY1" fmla="*/ 0 h 2228850"/>
              <a:gd name="connsiteX2" fmla="*/ 391638 w 4741750"/>
              <a:gd name="connsiteY2" fmla="*/ 51630 h 2228850"/>
              <a:gd name="connsiteX3" fmla="*/ 2370875 w 4741750"/>
              <a:gd name="connsiteY3" fmla="*/ 1839815 h 2228850"/>
              <a:gd name="connsiteX4" fmla="*/ 4350113 w 4741750"/>
              <a:gd name="connsiteY4" fmla="*/ 51630 h 2228850"/>
              <a:gd name="connsiteX5" fmla="*/ 4352717 w 4741750"/>
              <a:gd name="connsiteY5" fmla="*/ 0 h 2228850"/>
              <a:gd name="connsiteX6" fmla="*/ 4741750 w 4741750"/>
              <a:gd name="connsiteY6" fmla="*/ 0 h 2228850"/>
              <a:gd name="connsiteX7" fmla="*/ 4737139 w 4741750"/>
              <a:gd name="connsiteY7" fmla="*/ 91407 h 2228850"/>
              <a:gd name="connsiteX8" fmla="*/ 2370875 w 4741750"/>
              <a:gd name="connsiteY8" fmla="*/ 2228850 h 2228850"/>
              <a:gd name="connsiteX9" fmla="*/ 4611 w 4741750"/>
              <a:gd name="connsiteY9" fmla="*/ 91407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1750" h="2228850">
                <a:moveTo>
                  <a:pt x="0" y="0"/>
                </a:moveTo>
                <a:lnTo>
                  <a:pt x="389034" y="0"/>
                </a:lnTo>
                <a:lnTo>
                  <a:pt x="391638" y="51630"/>
                </a:lnTo>
                <a:cubicBezTo>
                  <a:pt x="493521" y="1056027"/>
                  <a:pt x="1340774" y="1839815"/>
                  <a:pt x="2370875" y="1839815"/>
                </a:cubicBezTo>
                <a:cubicBezTo>
                  <a:pt x="3400977" y="1839815"/>
                  <a:pt x="4248230" y="1056027"/>
                  <a:pt x="4350113" y="51630"/>
                </a:cubicBezTo>
                <a:lnTo>
                  <a:pt x="4352717" y="0"/>
                </a:lnTo>
                <a:lnTo>
                  <a:pt x="4741750" y="0"/>
                </a:lnTo>
                <a:lnTo>
                  <a:pt x="4737139" y="91407"/>
                </a:lnTo>
                <a:cubicBezTo>
                  <a:pt x="4615334" y="1291976"/>
                  <a:pt x="3602407" y="2228850"/>
                  <a:pt x="2370875" y="2228850"/>
                </a:cubicBezTo>
                <a:cubicBezTo>
                  <a:pt x="1139343" y="2228850"/>
                  <a:pt x="126417" y="1291976"/>
                  <a:pt x="4611" y="914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Cercle : creux 5">
            <a:extLst>
              <a:ext uri="{FF2B5EF4-FFF2-40B4-BE49-F238E27FC236}">
                <a16:creationId xmlns:a16="http://schemas.microsoft.com/office/drawing/2014/main" id="{CA863CCF-0828-4E9A-BE49-95687BA6E703}"/>
              </a:ext>
            </a:extLst>
          </p:cNvPr>
          <p:cNvSpPr>
            <a:spLocks noChangeAspect="1"/>
          </p:cNvSpPr>
          <p:nvPr userDrawn="1"/>
        </p:nvSpPr>
        <p:spPr>
          <a:xfrm>
            <a:off x="348086" y="2330450"/>
            <a:ext cx="2999119" cy="3002058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76FE86F-EB64-47BB-91AA-4E520FB0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25" y="2975969"/>
            <a:ext cx="6991350" cy="638031"/>
          </a:xfrm>
        </p:spPr>
        <p:txBody>
          <a:bodyPr anchor="t" anchorCtr="0">
            <a:normAutofit/>
          </a:bodyPr>
          <a:lstStyle>
            <a:lvl1pPr algn="ctr">
              <a:defRPr lang="fr-FR" sz="2800" b="1" kern="0" cap="all" baseline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6076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FD5B5-0C59-4689-B15B-23CA29A9D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61ED20-F949-4180-AA76-FFFEBDFBA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410C89-8721-4A13-8BAA-5FEBCCED7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397679-E0DB-442B-B232-5271CA9A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1A0D-7633-4C8A-BD63-BB0B9AFC7588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9AD6AA-D318-4715-B9C0-9D8EFA5D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568A3-5841-4DA8-AC9F-F2532AB1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19" y="6353203"/>
            <a:ext cx="2501399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15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43C2F-64AE-4D9E-A8A0-F3877A37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9F4E1D-6B19-41F4-896A-9EBAAF2B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073A-5193-49B3-B636-5AAC5CE6309B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109083-9BF7-455B-852E-613D9ADC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22272-D69F-4A80-A22D-440E8465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19" y="6353203"/>
            <a:ext cx="2501399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48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rgbClr val="FF0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1F57F3-1259-4EEA-81F7-0761DD8F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FF7-66FE-4CF8-B9BB-91A237DB2B94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2B4A66-6EFD-4A90-AF2F-05A62A90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D0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B4A6FD-57C6-453E-BAF4-1CFFDE11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19" y="6353203"/>
            <a:ext cx="2501399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281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bg>
      <p:bgPr>
        <a:solidFill>
          <a:srgbClr val="FF0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ercle : creux 2">
            <a:extLst>
              <a:ext uri="{FF2B5EF4-FFF2-40B4-BE49-F238E27FC236}">
                <a16:creationId xmlns:a16="http://schemas.microsoft.com/office/drawing/2014/main" id="{D0CDA598-58EE-4E57-9322-E6BD6C070D6A}"/>
              </a:ext>
            </a:extLst>
          </p:cNvPr>
          <p:cNvSpPr>
            <a:spLocks noChangeAspect="1"/>
          </p:cNvSpPr>
          <p:nvPr userDrawn="1"/>
        </p:nvSpPr>
        <p:spPr>
          <a:xfrm>
            <a:off x="6223364" y="2055459"/>
            <a:ext cx="2744392" cy="2747082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5345F2-CD3D-444E-8387-2140628C1B87}"/>
              </a:ext>
            </a:extLst>
          </p:cNvPr>
          <p:cNvGrpSpPr/>
          <p:nvPr userDrawn="1"/>
        </p:nvGrpSpPr>
        <p:grpSpPr>
          <a:xfrm>
            <a:off x="1468567" y="388842"/>
            <a:ext cx="3015987" cy="3002058"/>
            <a:chOff x="9827820" y="394418"/>
            <a:chExt cx="1792800" cy="17928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0061BAC-E5CF-4AF3-88E2-86154B6B5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13574B-DC4C-414F-82E3-01FB63BB3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2" b="20472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8AF60BF-590E-45BE-96D3-4BABE8739F39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88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rgbClr val="E32213"/>
                  </a:solidFill>
                </a:rPr>
                <a:t>INTEGRATED</a:t>
              </a:r>
              <a:br>
                <a:rPr lang="fr-FR" sz="2400" b="0" dirty="0">
                  <a:solidFill>
                    <a:srgbClr val="E32213"/>
                  </a:solidFill>
                </a:rPr>
              </a:br>
              <a:r>
                <a:rPr lang="fr-FR" sz="2400" b="0" dirty="0">
                  <a:solidFill>
                    <a:srgbClr val="E32213"/>
                  </a:solidFill>
                </a:rPr>
                <a:t>DIGITAL</a:t>
              </a:r>
              <a:br>
                <a:rPr lang="fr-FR" sz="2400" b="0" dirty="0">
                  <a:solidFill>
                    <a:srgbClr val="E32213"/>
                  </a:solidFill>
                </a:rPr>
              </a:br>
              <a:r>
                <a:rPr lang="fr-FR" sz="2400" b="0" dirty="0">
                  <a:solidFill>
                    <a:srgbClr val="E32213"/>
                  </a:solidFill>
                </a:rPr>
                <a:t>FACTORY</a:t>
              </a:r>
            </a:p>
          </p:txBody>
        </p: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CD2DDD7-5B3D-458B-8D3E-DA6FA5565031}"/>
              </a:ext>
            </a:extLst>
          </p:cNvPr>
          <p:cNvCxnSpPr>
            <a:cxnSpLocks/>
          </p:cNvCxnSpPr>
          <p:nvPr userDrawn="1"/>
        </p:nvCxnSpPr>
        <p:spPr>
          <a:xfrm>
            <a:off x="5000625" y="3949700"/>
            <a:ext cx="936625" cy="1892300"/>
          </a:xfrm>
          <a:prstGeom prst="line">
            <a:avLst/>
          </a:prstGeom>
          <a:ln w="825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4A7D579-F298-4138-A95E-6AD207D6674D}"/>
              </a:ext>
            </a:extLst>
          </p:cNvPr>
          <p:cNvCxnSpPr>
            <a:cxnSpLocks/>
          </p:cNvCxnSpPr>
          <p:nvPr userDrawn="1"/>
        </p:nvCxnSpPr>
        <p:spPr>
          <a:xfrm>
            <a:off x="4556125" y="3390900"/>
            <a:ext cx="536575" cy="1073150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8F974B2-4C07-4F27-AB9C-E6F665F2A990}"/>
              </a:ext>
            </a:extLst>
          </p:cNvPr>
          <p:cNvSpPr/>
          <p:nvPr userDrawn="1"/>
        </p:nvSpPr>
        <p:spPr>
          <a:xfrm>
            <a:off x="-1" y="4095750"/>
            <a:ext cx="5953125" cy="2762250"/>
          </a:xfrm>
          <a:custGeom>
            <a:avLst/>
            <a:gdLst>
              <a:gd name="connsiteX0" fmla="*/ 4648201 w 5953125"/>
              <a:gd name="connsiteY0" fmla="*/ 2 h 2762250"/>
              <a:gd name="connsiteX1" fmla="*/ 5953125 w 5953125"/>
              <a:gd name="connsiteY1" fmla="*/ 2762250 h 2762250"/>
              <a:gd name="connsiteX2" fmla="*/ 4648201 w 5953125"/>
              <a:gd name="connsiteY2" fmla="*/ 2762250 h 2762250"/>
              <a:gd name="connsiteX3" fmla="*/ 4648200 w 5953125"/>
              <a:gd name="connsiteY3" fmla="*/ 0 h 2762250"/>
              <a:gd name="connsiteX4" fmla="*/ 4648201 w 5953125"/>
              <a:gd name="connsiteY4" fmla="*/ 0 h 2762250"/>
              <a:gd name="connsiteX5" fmla="*/ 4648201 w 5953125"/>
              <a:gd name="connsiteY5" fmla="*/ 2 h 2762250"/>
              <a:gd name="connsiteX6" fmla="*/ 0 w 5953125"/>
              <a:gd name="connsiteY6" fmla="*/ 0 h 2762250"/>
              <a:gd name="connsiteX7" fmla="*/ 4648200 w 5953125"/>
              <a:gd name="connsiteY7" fmla="*/ 0 h 2762250"/>
              <a:gd name="connsiteX8" fmla="*/ 4648200 w 5953125"/>
              <a:gd name="connsiteY8" fmla="*/ 2762250 h 2762250"/>
              <a:gd name="connsiteX9" fmla="*/ 0 w 5953125"/>
              <a:gd name="connsiteY9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3125" h="2762250">
                <a:moveTo>
                  <a:pt x="4648201" y="2"/>
                </a:moveTo>
                <a:lnTo>
                  <a:pt x="5953125" y="2762250"/>
                </a:lnTo>
                <a:lnTo>
                  <a:pt x="4648201" y="2762250"/>
                </a:lnTo>
                <a:close/>
                <a:moveTo>
                  <a:pt x="4648200" y="0"/>
                </a:moveTo>
                <a:lnTo>
                  <a:pt x="4648201" y="0"/>
                </a:lnTo>
                <a:lnTo>
                  <a:pt x="4648201" y="2"/>
                </a:lnTo>
                <a:close/>
                <a:moveTo>
                  <a:pt x="0" y="0"/>
                </a:moveTo>
                <a:lnTo>
                  <a:pt x="4648200" y="0"/>
                </a:lnTo>
                <a:lnTo>
                  <a:pt x="4648200" y="2762250"/>
                </a:lnTo>
                <a:lnTo>
                  <a:pt x="0" y="27622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1F62228-64E8-412B-9F95-7326D3503146}"/>
              </a:ext>
            </a:extLst>
          </p:cNvPr>
          <p:cNvSpPr/>
          <p:nvPr userDrawn="1"/>
        </p:nvSpPr>
        <p:spPr>
          <a:xfrm>
            <a:off x="8612778" y="0"/>
            <a:ext cx="3579222" cy="2234488"/>
          </a:xfrm>
          <a:custGeom>
            <a:avLst/>
            <a:gdLst>
              <a:gd name="connsiteX0" fmla="*/ 0 w 3579222"/>
              <a:gd name="connsiteY0" fmla="*/ 0 h 2234488"/>
              <a:gd name="connsiteX1" fmla="*/ 440598 w 3579222"/>
              <a:gd name="connsiteY1" fmla="*/ 0 h 2234488"/>
              <a:gd name="connsiteX2" fmla="*/ 443003 w 3579222"/>
              <a:gd name="connsiteY2" fmla="*/ 15780 h 2234488"/>
              <a:gd name="connsiteX3" fmla="*/ 2627681 w 3579222"/>
              <a:gd name="connsiteY3" fmla="*/ 1798430 h 2234488"/>
              <a:gd name="connsiteX4" fmla="*/ 3495691 w 3579222"/>
              <a:gd name="connsiteY4" fmla="*/ 1622982 h 2234488"/>
              <a:gd name="connsiteX5" fmla="*/ 3579222 w 3579222"/>
              <a:gd name="connsiteY5" fmla="*/ 1582696 h 2234488"/>
              <a:gd name="connsiteX6" fmla="*/ 3579222 w 3579222"/>
              <a:gd name="connsiteY6" fmla="*/ 2056353 h 2234488"/>
              <a:gd name="connsiteX7" fmla="*/ 3420480 w 3579222"/>
              <a:gd name="connsiteY7" fmla="*/ 2114511 h 2234488"/>
              <a:gd name="connsiteX8" fmla="*/ 2627681 w 3579222"/>
              <a:gd name="connsiteY8" fmla="*/ 2234488 h 2234488"/>
              <a:gd name="connsiteX9" fmla="*/ 15805 w 3579222"/>
              <a:gd name="connsiteY9" fmla="*/ 103661 h 223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9222" h="2234488">
                <a:moveTo>
                  <a:pt x="0" y="0"/>
                </a:moveTo>
                <a:lnTo>
                  <a:pt x="440598" y="0"/>
                </a:lnTo>
                <a:lnTo>
                  <a:pt x="443003" y="15780"/>
                </a:lnTo>
                <a:cubicBezTo>
                  <a:pt x="650941" y="1033137"/>
                  <a:pt x="1550043" y="1798430"/>
                  <a:pt x="2627681" y="1798430"/>
                </a:cubicBezTo>
                <a:cubicBezTo>
                  <a:pt x="2935578" y="1798430"/>
                  <a:pt x="3228900" y="1735957"/>
                  <a:pt x="3495691" y="1622982"/>
                </a:cubicBezTo>
                <a:lnTo>
                  <a:pt x="3579222" y="1582696"/>
                </a:lnTo>
                <a:lnTo>
                  <a:pt x="3579222" y="2056353"/>
                </a:lnTo>
                <a:lnTo>
                  <a:pt x="3420480" y="2114511"/>
                </a:lnTo>
                <a:cubicBezTo>
                  <a:pt x="3170035" y="2192484"/>
                  <a:pt x="2903759" y="2234488"/>
                  <a:pt x="2627681" y="2234488"/>
                </a:cubicBezTo>
                <a:cubicBezTo>
                  <a:pt x="1339319" y="2234488"/>
                  <a:pt x="264403" y="1319722"/>
                  <a:pt x="15805" y="10366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563BAE9-160A-44B4-859C-06E623660162}"/>
              </a:ext>
            </a:extLst>
          </p:cNvPr>
          <p:cNvSpPr/>
          <p:nvPr userDrawn="1"/>
        </p:nvSpPr>
        <p:spPr>
          <a:xfrm>
            <a:off x="9410700" y="5086395"/>
            <a:ext cx="2232922" cy="1771605"/>
          </a:xfrm>
          <a:custGeom>
            <a:avLst/>
            <a:gdLst>
              <a:gd name="connsiteX0" fmla="*/ 1116461 w 2232922"/>
              <a:gd name="connsiteY0" fmla="*/ 0 h 1771605"/>
              <a:gd name="connsiteX1" fmla="*/ 2232922 w 2232922"/>
              <a:gd name="connsiteY1" fmla="*/ 1117555 h 1771605"/>
              <a:gd name="connsiteX2" fmla="*/ 2042248 w 2232922"/>
              <a:gd name="connsiteY2" fmla="*/ 1742391 h 1771605"/>
              <a:gd name="connsiteX3" fmla="*/ 2018168 w 2232922"/>
              <a:gd name="connsiteY3" fmla="*/ 1771605 h 1771605"/>
              <a:gd name="connsiteX4" fmla="*/ 1782611 w 2232922"/>
              <a:gd name="connsiteY4" fmla="*/ 1771605 h 1771605"/>
              <a:gd name="connsiteX5" fmla="*/ 1890827 w 2232922"/>
              <a:gd name="connsiteY5" fmla="*/ 1640293 h 1771605"/>
              <a:gd name="connsiteX6" fmla="*/ 2050314 w 2232922"/>
              <a:gd name="connsiteY6" fmla="*/ 1117555 h 1771605"/>
              <a:gd name="connsiteX7" fmla="*/ 1116461 w 2232922"/>
              <a:gd name="connsiteY7" fmla="*/ 182608 h 1771605"/>
              <a:gd name="connsiteX8" fmla="*/ 182608 w 2232922"/>
              <a:gd name="connsiteY8" fmla="*/ 1117555 h 1771605"/>
              <a:gd name="connsiteX9" fmla="*/ 342095 w 2232922"/>
              <a:gd name="connsiteY9" fmla="*/ 1640293 h 1771605"/>
              <a:gd name="connsiteX10" fmla="*/ 450311 w 2232922"/>
              <a:gd name="connsiteY10" fmla="*/ 1771605 h 1771605"/>
              <a:gd name="connsiteX11" fmla="*/ 214755 w 2232922"/>
              <a:gd name="connsiteY11" fmla="*/ 1771605 h 1771605"/>
              <a:gd name="connsiteX12" fmla="*/ 190674 w 2232922"/>
              <a:gd name="connsiteY12" fmla="*/ 1742391 h 1771605"/>
              <a:gd name="connsiteX13" fmla="*/ 0 w 2232922"/>
              <a:gd name="connsiteY13" fmla="*/ 1117555 h 1771605"/>
              <a:gd name="connsiteX14" fmla="*/ 1116461 w 2232922"/>
              <a:gd name="connsiteY14" fmla="*/ 0 h 177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922" h="1771605">
                <a:moveTo>
                  <a:pt x="1116461" y="0"/>
                </a:moveTo>
                <a:cubicBezTo>
                  <a:pt x="1733065" y="0"/>
                  <a:pt x="2232922" y="500346"/>
                  <a:pt x="2232922" y="1117555"/>
                </a:cubicBezTo>
                <a:cubicBezTo>
                  <a:pt x="2232922" y="1349009"/>
                  <a:pt x="2162630" y="1564028"/>
                  <a:pt x="2042248" y="1742391"/>
                </a:cubicBezTo>
                <a:lnTo>
                  <a:pt x="2018168" y="1771605"/>
                </a:lnTo>
                <a:lnTo>
                  <a:pt x="1782611" y="1771605"/>
                </a:lnTo>
                <a:lnTo>
                  <a:pt x="1890827" y="1640293"/>
                </a:lnTo>
                <a:cubicBezTo>
                  <a:pt x="1991519" y="1491075"/>
                  <a:pt x="2050314" y="1311189"/>
                  <a:pt x="2050314" y="1117555"/>
                </a:cubicBezTo>
                <a:cubicBezTo>
                  <a:pt x="2050314" y="601198"/>
                  <a:pt x="1632214" y="182608"/>
                  <a:pt x="1116461" y="182608"/>
                </a:cubicBezTo>
                <a:cubicBezTo>
                  <a:pt x="600708" y="182608"/>
                  <a:pt x="182608" y="601198"/>
                  <a:pt x="182608" y="1117555"/>
                </a:cubicBezTo>
                <a:cubicBezTo>
                  <a:pt x="182608" y="1311189"/>
                  <a:pt x="241403" y="1491075"/>
                  <a:pt x="342095" y="1640293"/>
                </a:cubicBezTo>
                <a:lnTo>
                  <a:pt x="450311" y="1771605"/>
                </a:lnTo>
                <a:lnTo>
                  <a:pt x="214755" y="1771605"/>
                </a:lnTo>
                <a:lnTo>
                  <a:pt x="190674" y="1742391"/>
                </a:lnTo>
                <a:cubicBezTo>
                  <a:pt x="70292" y="1564028"/>
                  <a:pt x="0" y="1349009"/>
                  <a:pt x="0" y="1117555"/>
                </a:cubicBezTo>
                <a:cubicBezTo>
                  <a:pt x="0" y="500346"/>
                  <a:pt x="499857" y="0"/>
                  <a:pt x="111646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Espace réservé du texte 28">
            <a:extLst>
              <a:ext uri="{FF2B5EF4-FFF2-40B4-BE49-F238E27FC236}">
                <a16:creationId xmlns:a16="http://schemas.microsoft.com/office/drawing/2014/main" id="{E2C884E3-2802-4679-BA3E-BD8E16A52A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7" y="4895850"/>
            <a:ext cx="4413250" cy="1301115"/>
          </a:xfrm>
        </p:spPr>
        <p:txBody>
          <a:bodyPr anchor="ctr"/>
          <a:lstStyle>
            <a:lvl1pPr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de fin</a:t>
            </a:r>
          </a:p>
        </p:txBody>
      </p:sp>
    </p:spTree>
    <p:extLst>
      <p:ext uri="{BB962C8B-B14F-4D97-AF65-F5344CB8AC3E}">
        <p14:creationId xmlns:p14="http://schemas.microsoft.com/office/powerpoint/2010/main" val="898071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DC6C90F-D542-40A0-BA4F-84037EDBFB4D}"/>
              </a:ext>
            </a:extLst>
          </p:cNvPr>
          <p:cNvSpPr/>
          <p:nvPr userDrawn="1"/>
        </p:nvSpPr>
        <p:spPr>
          <a:xfrm>
            <a:off x="4576763" y="4574380"/>
            <a:ext cx="7615237" cy="2303077"/>
          </a:xfrm>
          <a:custGeom>
            <a:avLst/>
            <a:gdLst>
              <a:gd name="connsiteX0" fmla="*/ 1176337 w 7615237"/>
              <a:gd name="connsiteY0" fmla="*/ 0 h 2303077"/>
              <a:gd name="connsiteX1" fmla="*/ 1176337 w 7615237"/>
              <a:gd name="connsiteY1" fmla="*/ 1 h 2303077"/>
              <a:gd name="connsiteX2" fmla="*/ 7615237 w 7615237"/>
              <a:gd name="connsiteY2" fmla="*/ 1 h 2303077"/>
              <a:gd name="connsiteX3" fmla="*/ 7615237 w 7615237"/>
              <a:gd name="connsiteY3" fmla="*/ 2303077 h 2303077"/>
              <a:gd name="connsiteX4" fmla="*/ 1176337 w 7615237"/>
              <a:gd name="connsiteY4" fmla="*/ 2303077 h 2303077"/>
              <a:gd name="connsiteX5" fmla="*/ 1176337 w 7615237"/>
              <a:gd name="connsiteY5" fmla="*/ 2303076 h 2303077"/>
              <a:gd name="connsiteX6" fmla="*/ 0 w 7615237"/>
              <a:gd name="connsiteY6" fmla="*/ 2303076 h 23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5237" h="2303077">
                <a:moveTo>
                  <a:pt x="1176337" y="0"/>
                </a:moveTo>
                <a:lnTo>
                  <a:pt x="1176337" y="1"/>
                </a:lnTo>
                <a:lnTo>
                  <a:pt x="7615237" y="1"/>
                </a:lnTo>
                <a:lnTo>
                  <a:pt x="7615237" y="2303077"/>
                </a:lnTo>
                <a:lnTo>
                  <a:pt x="1176337" y="2303077"/>
                </a:lnTo>
                <a:lnTo>
                  <a:pt x="1176337" y="2303076"/>
                </a:lnTo>
                <a:lnTo>
                  <a:pt x="0" y="2303076"/>
                </a:ln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FBC439-AD4F-48F4-A9A7-BD820DBD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1" y="4630189"/>
            <a:ext cx="6282922" cy="818600"/>
          </a:xfrm>
        </p:spPr>
        <p:txBody>
          <a:bodyPr anchor="b">
            <a:normAutofit/>
          </a:bodyPr>
          <a:lstStyle>
            <a:lvl1pPr algn="l">
              <a:defRPr lang="fr-FR" sz="3600" b="1" kern="1200" spc="-13" dirty="0">
                <a:solidFill>
                  <a:srgbClr val="FFFFFF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50B0C-8D19-4D4B-BBA3-778CC0F4D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5650" y="5572572"/>
            <a:ext cx="6282922" cy="655145"/>
          </a:xfrm>
        </p:spPr>
        <p:txBody>
          <a:bodyPr>
            <a:noAutofit/>
          </a:bodyPr>
          <a:lstStyle>
            <a:lvl1pPr marL="0" indent="0" algn="l">
              <a:buNone/>
              <a:defRPr lang="fr-FR" sz="2800" kern="1200" spc="-13" dirty="0" smtClean="0">
                <a:solidFill>
                  <a:srgbClr val="FFFFFF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Cercle : creux 6">
            <a:extLst>
              <a:ext uri="{FF2B5EF4-FFF2-40B4-BE49-F238E27FC236}">
                <a16:creationId xmlns:a16="http://schemas.microsoft.com/office/drawing/2014/main" id="{35A07040-A856-4F34-85D7-4AC9CE6DB152}"/>
              </a:ext>
            </a:extLst>
          </p:cNvPr>
          <p:cNvSpPr>
            <a:spLocks noChangeAspect="1"/>
          </p:cNvSpPr>
          <p:nvPr userDrawn="1"/>
        </p:nvSpPr>
        <p:spPr>
          <a:xfrm>
            <a:off x="2386451" y="1691372"/>
            <a:ext cx="2928339" cy="2931208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AF840611-ED1C-4671-9B23-F26A0360EEE1}"/>
              </a:ext>
            </a:extLst>
          </p:cNvPr>
          <p:cNvSpPr/>
          <p:nvPr userDrawn="1"/>
        </p:nvSpPr>
        <p:spPr>
          <a:xfrm>
            <a:off x="0" y="0"/>
            <a:ext cx="2556694" cy="2405251"/>
          </a:xfrm>
          <a:custGeom>
            <a:avLst/>
            <a:gdLst>
              <a:gd name="connsiteX0" fmla="*/ 2152408 w 2556694"/>
              <a:gd name="connsiteY0" fmla="*/ 0 h 2405251"/>
              <a:gd name="connsiteX1" fmla="*/ 2474814 w 2556694"/>
              <a:gd name="connsiteY1" fmla="*/ 0 h 2405251"/>
              <a:gd name="connsiteX2" fmla="*/ 2518968 w 2556694"/>
              <a:gd name="connsiteY2" fmla="*/ 171890 h 2405251"/>
              <a:gd name="connsiteX3" fmla="*/ 2556694 w 2556694"/>
              <a:gd name="connsiteY3" fmla="*/ 546494 h 2405251"/>
              <a:gd name="connsiteX4" fmla="*/ 699756 w 2556694"/>
              <a:gd name="connsiteY4" fmla="*/ 2405251 h 2405251"/>
              <a:gd name="connsiteX5" fmla="*/ 147559 w 2556694"/>
              <a:gd name="connsiteY5" fmla="*/ 2321685 h 2405251"/>
              <a:gd name="connsiteX6" fmla="*/ 0 w 2556694"/>
              <a:gd name="connsiteY6" fmla="*/ 2267625 h 2405251"/>
              <a:gd name="connsiteX7" fmla="*/ 0 w 2556694"/>
              <a:gd name="connsiteY7" fmla="*/ 1933426 h 2405251"/>
              <a:gd name="connsiteX8" fmla="*/ 95174 w 2556694"/>
              <a:gd name="connsiteY8" fmla="*/ 1979328 h 2405251"/>
              <a:gd name="connsiteX9" fmla="*/ 699756 w 2556694"/>
              <a:gd name="connsiteY9" fmla="*/ 2101530 h 2405251"/>
              <a:gd name="connsiteX10" fmla="*/ 2252973 w 2556694"/>
              <a:gd name="connsiteY10" fmla="*/ 546494 h 2405251"/>
              <a:gd name="connsiteX11" fmla="*/ 2183144 w 2556694"/>
              <a:gd name="connsiteY11" fmla="*/ 84074 h 240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694" h="2405251">
                <a:moveTo>
                  <a:pt x="2152408" y="0"/>
                </a:moveTo>
                <a:lnTo>
                  <a:pt x="2474814" y="0"/>
                </a:lnTo>
                <a:lnTo>
                  <a:pt x="2518968" y="171890"/>
                </a:lnTo>
                <a:cubicBezTo>
                  <a:pt x="2543704" y="292890"/>
                  <a:pt x="2556694" y="418174"/>
                  <a:pt x="2556694" y="546494"/>
                </a:cubicBezTo>
                <a:cubicBezTo>
                  <a:pt x="2556694" y="1573057"/>
                  <a:pt x="1725315" y="2405251"/>
                  <a:pt x="699756" y="2405251"/>
                </a:cubicBezTo>
                <a:cubicBezTo>
                  <a:pt x="507464" y="2405251"/>
                  <a:pt x="321998" y="2375994"/>
                  <a:pt x="147559" y="2321685"/>
                </a:cubicBezTo>
                <a:lnTo>
                  <a:pt x="0" y="2267625"/>
                </a:lnTo>
                <a:lnTo>
                  <a:pt x="0" y="1933426"/>
                </a:lnTo>
                <a:lnTo>
                  <a:pt x="95174" y="1979328"/>
                </a:lnTo>
                <a:cubicBezTo>
                  <a:pt x="280998" y="2058017"/>
                  <a:pt x="485302" y="2101530"/>
                  <a:pt x="699756" y="2101530"/>
                </a:cubicBezTo>
                <a:cubicBezTo>
                  <a:pt x="1557574" y="2101530"/>
                  <a:pt x="2252973" y="1405317"/>
                  <a:pt x="2252973" y="546494"/>
                </a:cubicBezTo>
                <a:cubicBezTo>
                  <a:pt x="2252973" y="385465"/>
                  <a:pt x="2228526" y="230152"/>
                  <a:pt x="2183144" y="84074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A15ECF5-ACE6-4452-9C54-46AF9176FE62}"/>
              </a:ext>
            </a:extLst>
          </p:cNvPr>
          <p:cNvSpPr/>
          <p:nvPr userDrawn="1"/>
        </p:nvSpPr>
        <p:spPr>
          <a:xfrm>
            <a:off x="0" y="5238344"/>
            <a:ext cx="3215689" cy="1619656"/>
          </a:xfrm>
          <a:custGeom>
            <a:avLst/>
            <a:gdLst>
              <a:gd name="connsiteX0" fmla="*/ 1553741 w 3215689"/>
              <a:gd name="connsiteY0" fmla="*/ 0 h 1619656"/>
              <a:gd name="connsiteX1" fmla="*/ 3209430 w 3215689"/>
              <a:gd name="connsiteY1" fmla="*/ 1495582 h 1619656"/>
              <a:gd name="connsiteX2" fmla="*/ 3215689 w 3215689"/>
              <a:gd name="connsiteY2" fmla="*/ 1619656 h 1619656"/>
              <a:gd name="connsiteX3" fmla="*/ 2943479 w 3215689"/>
              <a:gd name="connsiteY3" fmla="*/ 1619656 h 1619656"/>
              <a:gd name="connsiteX4" fmla="*/ 2938625 w 3215689"/>
              <a:gd name="connsiteY4" fmla="*/ 1523413 h 1619656"/>
              <a:gd name="connsiteX5" fmla="*/ 1553741 w 3215689"/>
              <a:gd name="connsiteY5" fmla="*/ 272210 h 1619656"/>
              <a:gd name="connsiteX6" fmla="*/ 168857 w 3215689"/>
              <a:gd name="connsiteY6" fmla="*/ 1523413 h 1619656"/>
              <a:gd name="connsiteX7" fmla="*/ 164003 w 3215689"/>
              <a:gd name="connsiteY7" fmla="*/ 1619656 h 1619656"/>
              <a:gd name="connsiteX8" fmla="*/ 0 w 3215689"/>
              <a:gd name="connsiteY8" fmla="*/ 1619656 h 1619656"/>
              <a:gd name="connsiteX9" fmla="*/ 0 w 3215689"/>
              <a:gd name="connsiteY9" fmla="*/ 1072838 h 1619656"/>
              <a:gd name="connsiteX10" fmla="*/ 20248 w 3215689"/>
              <a:gd name="connsiteY10" fmla="*/ 1017464 h 1619656"/>
              <a:gd name="connsiteX11" fmla="*/ 1553741 w 3215689"/>
              <a:gd name="connsiteY11" fmla="*/ 0 h 161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5689" h="1619656">
                <a:moveTo>
                  <a:pt x="1553741" y="0"/>
                </a:moveTo>
                <a:cubicBezTo>
                  <a:pt x="2415451" y="0"/>
                  <a:pt x="3124202" y="655536"/>
                  <a:pt x="3209430" y="1495582"/>
                </a:cubicBezTo>
                <a:lnTo>
                  <a:pt x="3215689" y="1619656"/>
                </a:lnTo>
                <a:lnTo>
                  <a:pt x="2943479" y="1619656"/>
                </a:lnTo>
                <a:lnTo>
                  <a:pt x="2938625" y="1523413"/>
                </a:lnTo>
                <a:cubicBezTo>
                  <a:pt x="2867337" y="820631"/>
                  <a:pt x="2274510" y="272210"/>
                  <a:pt x="1553741" y="272210"/>
                </a:cubicBezTo>
                <a:cubicBezTo>
                  <a:pt x="832972" y="272210"/>
                  <a:pt x="240145" y="820631"/>
                  <a:pt x="168857" y="1523413"/>
                </a:cubicBezTo>
                <a:lnTo>
                  <a:pt x="164003" y="1619656"/>
                </a:lnTo>
                <a:lnTo>
                  <a:pt x="0" y="1619656"/>
                </a:lnTo>
                <a:lnTo>
                  <a:pt x="0" y="1072838"/>
                </a:lnTo>
                <a:lnTo>
                  <a:pt x="20248" y="1017464"/>
                </a:lnTo>
                <a:cubicBezTo>
                  <a:pt x="272899" y="419543"/>
                  <a:pt x="864373" y="0"/>
                  <a:pt x="1553741" y="0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ED8DBD9-A5BB-4B13-875D-510DE0700A50}"/>
              </a:ext>
            </a:extLst>
          </p:cNvPr>
          <p:cNvGrpSpPr/>
          <p:nvPr userDrawn="1"/>
        </p:nvGrpSpPr>
        <p:grpSpPr>
          <a:xfrm>
            <a:off x="8124626" y="495300"/>
            <a:ext cx="3238477" cy="3223520"/>
            <a:chOff x="9827820" y="394418"/>
            <a:chExt cx="1792800" cy="17928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45013CC-B7A8-4481-8890-C1C5EF75C1F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5D9050-B690-4063-A135-EB90FF3D6A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9281512-8D4E-4522-A3EF-17B24041213D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chemeClr val="bg1"/>
                  </a:solidFill>
                </a:rPr>
                <a:t>INTEGRATED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DIGITAL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EEF00E9-E370-40ED-B107-51D2D4B3DD2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52938" y="4502150"/>
            <a:ext cx="852487" cy="1717675"/>
          </a:xfrm>
          <a:prstGeom prst="line">
            <a:avLst/>
          </a:prstGeom>
          <a:ln w="7112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43DC5BB-9895-48FB-90A0-961D93C3320A}"/>
              </a:ext>
            </a:extLst>
          </p:cNvPr>
          <p:cNvCxnSpPr>
            <a:cxnSpLocks/>
          </p:cNvCxnSpPr>
          <p:nvPr userDrawn="1"/>
        </p:nvCxnSpPr>
        <p:spPr>
          <a:xfrm flipH="1">
            <a:off x="5229225" y="3971925"/>
            <a:ext cx="482600" cy="987425"/>
          </a:xfrm>
          <a:prstGeom prst="line">
            <a:avLst/>
          </a:prstGeom>
          <a:ln w="5715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34268-60FA-4A64-8B38-78DBBA15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58221" y="6353954"/>
            <a:ext cx="116035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59EC67B0-94D6-47CB-864F-988A297D099E}" type="datetime1">
              <a:rPr lang="fr-FR" smtClean="0"/>
              <a:t>19/07/2023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436C084-BC8A-4ADD-8D22-0A2C5829B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650" y="6353175"/>
            <a:ext cx="4975225" cy="365125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fr-FR" dirty="0">
                <a:latin typeface="Lato" panose="020F0502020204030203" pitchFamily="34" charset="0"/>
              </a:rPr>
              <a:t>Auteur - Lieu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360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6FCD6-C77C-47D7-BA67-B7B48A5BE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highlight>
                  <a:srgbClr val="E32213"/>
                </a:highligh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9BE716-6D18-42F1-91FA-EB03F3A4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buClr>
                <a:srgbClr val="DA4234"/>
              </a:buClr>
              <a:buFont typeface="Courier New" panose="02070309020205020404" pitchFamily="49" charset="0"/>
              <a:buChar char="o"/>
              <a:defRPr sz="16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  <a:p>
            <a:pPr lvl="8"/>
            <a:r>
              <a:rPr lang="fr-FR" dirty="0"/>
              <a:t>Neuvième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9F2579-91AD-4193-B27A-777A4EA7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0BD3-B83C-4609-B92E-366A4B784512}" type="datetime1">
              <a:rPr lang="fr-FR" smtClean="0"/>
              <a:t>19/07/2023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5B0C7-936B-4A90-8EE7-85586E93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7F8390-39A2-4D1D-8A38-AC6A6161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757" y="6356364"/>
            <a:ext cx="1569723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86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A1EE088-C929-42F2-9973-25B70D3D1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3281" y="3376613"/>
            <a:ext cx="716757" cy="1454943"/>
          </a:xfrm>
          <a:prstGeom prst="line">
            <a:avLst/>
          </a:prstGeom>
          <a:ln w="22225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D0719AD-531C-4C5E-9C47-A8AAE8CD378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0781" y="3640931"/>
            <a:ext cx="1345408" cy="2738438"/>
          </a:xfrm>
          <a:prstGeom prst="line">
            <a:avLst/>
          </a:prstGeom>
          <a:ln w="7112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1B1E4A-DC2C-4DBF-AB18-F208AD4842B4}"/>
              </a:ext>
            </a:extLst>
          </p:cNvPr>
          <p:cNvGrpSpPr/>
          <p:nvPr userDrawn="1"/>
        </p:nvGrpSpPr>
        <p:grpSpPr>
          <a:xfrm>
            <a:off x="9646844" y="470975"/>
            <a:ext cx="1792800" cy="1792800"/>
            <a:chOff x="9827819" y="394418"/>
            <a:chExt cx="1792800" cy="17928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DDFF1F9-E217-407C-9D96-4B93176150A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19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D3609C2-160E-4D1D-AA57-0FCC85E1D0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59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427BE5-5043-42F0-A53E-6261E308AC9F}"/>
                </a:ext>
              </a:extLst>
            </p:cNvPr>
            <p:cNvSpPr txBox="1"/>
            <p:nvPr userDrawn="1"/>
          </p:nvSpPr>
          <p:spPr>
            <a:xfrm>
              <a:off x="9988459" y="1353568"/>
              <a:ext cx="1482536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400" dirty="0">
                  <a:solidFill>
                    <a:schemeClr val="bg1"/>
                  </a:solidFill>
                </a:rPr>
                <a:t>INTEGRATED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DIGITAL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913C21F-B08A-4996-A8AD-DB3166099F52}"/>
              </a:ext>
            </a:extLst>
          </p:cNvPr>
          <p:cNvSpPr/>
          <p:nvPr userDrawn="1"/>
        </p:nvSpPr>
        <p:spPr>
          <a:xfrm>
            <a:off x="3199237" y="5543550"/>
            <a:ext cx="2142708" cy="1314450"/>
          </a:xfrm>
          <a:custGeom>
            <a:avLst/>
            <a:gdLst>
              <a:gd name="connsiteX0" fmla="*/ 1071354 w 2142708"/>
              <a:gd name="connsiteY0" fmla="*/ 0 h 1314450"/>
              <a:gd name="connsiteX1" fmla="*/ 2142708 w 2142708"/>
              <a:gd name="connsiteY1" fmla="*/ 1072404 h 1314450"/>
              <a:gd name="connsiteX2" fmla="*/ 2120942 w 2142708"/>
              <a:gd name="connsiteY2" fmla="*/ 1288531 h 1314450"/>
              <a:gd name="connsiteX3" fmla="*/ 2114284 w 2142708"/>
              <a:gd name="connsiteY3" fmla="*/ 1314450 h 1314450"/>
              <a:gd name="connsiteX4" fmla="*/ 1930285 w 2142708"/>
              <a:gd name="connsiteY4" fmla="*/ 1314450 h 1314450"/>
              <a:gd name="connsiteX5" fmla="*/ 1949271 w 2142708"/>
              <a:gd name="connsiteY5" fmla="*/ 1253216 h 1314450"/>
              <a:gd name="connsiteX6" fmla="*/ 1967477 w 2142708"/>
              <a:gd name="connsiteY6" fmla="*/ 1072404 h 1314450"/>
              <a:gd name="connsiteX7" fmla="*/ 1071354 w 2142708"/>
              <a:gd name="connsiteY7" fmla="*/ 175231 h 1314450"/>
              <a:gd name="connsiteX8" fmla="*/ 175231 w 2142708"/>
              <a:gd name="connsiteY8" fmla="*/ 1072404 h 1314450"/>
              <a:gd name="connsiteX9" fmla="*/ 193437 w 2142708"/>
              <a:gd name="connsiteY9" fmla="*/ 1253216 h 1314450"/>
              <a:gd name="connsiteX10" fmla="*/ 212423 w 2142708"/>
              <a:gd name="connsiteY10" fmla="*/ 1314450 h 1314450"/>
              <a:gd name="connsiteX11" fmla="*/ 28424 w 2142708"/>
              <a:gd name="connsiteY11" fmla="*/ 1314450 h 1314450"/>
              <a:gd name="connsiteX12" fmla="*/ 21766 w 2142708"/>
              <a:gd name="connsiteY12" fmla="*/ 1288531 h 1314450"/>
              <a:gd name="connsiteX13" fmla="*/ 0 w 2142708"/>
              <a:gd name="connsiteY13" fmla="*/ 1072404 h 1314450"/>
              <a:gd name="connsiteX14" fmla="*/ 1071354 w 2142708"/>
              <a:gd name="connsiteY1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2708" h="1314450">
                <a:moveTo>
                  <a:pt x="1071354" y="0"/>
                </a:moveTo>
                <a:cubicBezTo>
                  <a:pt x="1663046" y="0"/>
                  <a:pt x="2142708" y="480132"/>
                  <a:pt x="2142708" y="1072404"/>
                </a:cubicBezTo>
                <a:cubicBezTo>
                  <a:pt x="2142708" y="1146438"/>
                  <a:pt x="2135214" y="1218720"/>
                  <a:pt x="2120942" y="1288531"/>
                </a:cubicBezTo>
                <a:lnTo>
                  <a:pt x="2114284" y="1314450"/>
                </a:lnTo>
                <a:lnTo>
                  <a:pt x="1930285" y="1314450"/>
                </a:lnTo>
                <a:lnTo>
                  <a:pt x="1949271" y="1253216"/>
                </a:lnTo>
                <a:cubicBezTo>
                  <a:pt x="1961208" y="1194812"/>
                  <a:pt x="1967477" y="1134341"/>
                  <a:pt x="1967477" y="1072404"/>
                </a:cubicBezTo>
                <a:cubicBezTo>
                  <a:pt x="1967477" y="576909"/>
                  <a:pt x="1566269" y="175231"/>
                  <a:pt x="1071354" y="175231"/>
                </a:cubicBezTo>
                <a:cubicBezTo>
                  <a:pt x="576439" y="175231"/>
                  <a:pt x="175231" y="576909"/>
                  <a:pt x="175231" y="1072404"/>
                </a:cubicBezTo>
                <a:cubicBezTo>
                  <a:pt x="175231" y="1134341"/>
                  <a:pt x="181500" y="1194812"/>
                  <a:pt x="193437" y="1253216"/>
                </a:cubicBezTo>
                <a:lnTo>
                  <a:pt x="212423" y="1314450"/>
                </a:lnTo>
                <a:lnTo>
                  <a:pt x="28424" y="1314450"/>
                </a:lnTo>
                <a:lnTo>
                  <a:pt x="21766" y="1288531"/>
                </a:lnTo>
                <a:cubicBezTo>
                  <a:pt x="7495" y="1218720"/>
                  <a:pt x="0" y="1146438"/>
                  <a:pt x="0" y="1072404"/>
                </a:cubicBezTo>
                <a:cubicBezTo>
                  <a:pt x="0" y="480132"/>
                  <a:pt x="479662" y="0"/>
                  <a:pt x="1071354" y="0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4F963B3-0CCF-485C-8EE1-90620D4A02A8}"/>
              </a:ext>
            </a:extLst>
          </p:cNvPr>
          <p:cNvSpPr/>
          <p:nvPr userDrawn="1"/>
        </p:nvSpPr>
        <p:spPr>
          <a:xfrm>
            <a:off x="2207620" y="0"/>
            <a:ext cx="4741750" cy="2228850"/>
          </a:xfrm>
          <a:custGeom>
            <a:avLst/>
            <a:gdLst>
              <a:gd name="connsiteX0" fmla="*/ 0 w 4741750"/>
              <a:gd name="connsiteY0" fmla="*/ 0 h 2228850"/>
              <a:gd name="connsiteX1" fmla="*/ 389034 w 4741750"/>
              <a:gd name="connsiteY1" fmla="*/ 0 h 2228850"/>
              <a:gd name="connsiteX2" fmla="*/ 391638 w 4741750"/>
              <a:gd name="connsiteY2" fmla="*/ 51630 h 2228850"/>
              <a:gd name="connsiteX3" fmla="*/ 2370875 w 4741750"/>
              <a:gd name="connsiteY3" fmla="*/ 1839815 h 2228850"/>
              <a:gd name="connsiteX4" fmla="*/ 4350113 w 4741750"/>
              <a:gd name="connsiteY4" fmla="*/ 51630 h 2228850"/>
              <a:gd name="connsiteX5" fmla="*/ 4352717 w 4741750"/>
              <a:gd name="connsiteY5" fmla="*/ 0 h 2228850"/>
              <a:gd name="connsiteX6" fmla="*/ 4741750 w 4741750"/>
              <a:gd name="connsiteY6" fmla="*/ 0 h 2228850"/>
              <a:gd name="connsiteX7" fmla="*/ 4737139 w 4741750"/>
              <a:gd name="connsiteY7" fmla="*/ 91407 h 2228850"/>
              <a:gd name="connsiteX8" fmla="*/ 2370875 w 4741750"/>
              <a:gd name="connsiteY8" fmla="*/ 2228850 h 2228850"/>
              <a:gd name="connsiteX9" fmla="*/ 4611 w 4741750"/>
              <a:gd name="connsiteY9" fmla="*/ 91407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1750" h="2228850">
                <a:moveTo>
                  <a:pt x="0" y="0"/>
                </a:moveTo>
                <a:lnTo>
                  <a:pt x="389034" y="0"/>
                </a:lnTo>
                <a:lnTo>
                  <a:pt x="391638" y="51630"/>
                </a:lnTo>
                <a:cubicBezTo>
                  <a:pt x="493521" y="1056027"/>
                  <a:pt x="1340774" y="1839815"/>
                  <a:pt x="2370875" y="1839815"/>
                </a:cubicBezTo>
                <a:cubicBezTo>
                  <a:pt x="3400977" y="1839815"/>
                  <a:pt x="4248230" y="1056027"/>
                  <a:pt x="4350113" y="51630"/>
                </a:cubicBezTo>
                <a:lnTo>
                  <a:pt x="4352717" y="0"/>
                </a:lnTo>
                <a:lnTo>
                  <a:pt x="4741750" y="0"/>
                </a:lnTo>
                <a:lnTo>
                  <a:pt x="4737139" y="91407"/>
                </a:lnTo>
                <a:cubicBezTo>
                  <a:pt x="4615334" y="1291976"/>
                  <a:pt x="3602407" y="2228850"/>
                  <a:pt x="2370875" y="2228850"/>
                </a:cubicBezTo>
                <a:cubicBezTo>
                  <a:pt x="1139343" y="2228850"/>
                  <a:pt x="126417" y="1291976"/>
                  <a:pt x="4611" y="91407"/>
                </a:cubicBez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Cercle : creux 5">
            <a:extLst>
              <a:ext uri="{FF2B5EF4-FFF2-40B4-BE49-F238E27FC236}">
                <a16:creationId xmlns:a16="http://schemas.microsoft.com/office/drawing/2014/main" id="{CA863CCF-0828-4E9A-BE49-95687BA6E703}"/>
              </a:ext>
            </a:extLst>
          </p:cNvPr>
          <p:cNvSpPr>
            <a:spLocks noChangeAspect="1"/>
          </p:cNvSpPr>
          <p:nvPr userDrawn="1"/>
        </p:nvSpPr>
        <p:spPr>
          <a:xfrm>
            <a:off x="348086" y="2330450"/>
            <a:ext cx="2999119" cy="3002058"/>
          </a:xfrm>
          <a:prstGeom prst="donut">
            <a:avLst>
              <a:gd name="adj" fmla="val 8178"/>
            </a:avLst>
          </a:pr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2DB263B4-2C6E-4ECB-A41D-253915D9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25" y="2975969"/>
            <a:ext cx="6991350" cy="638031"/>
          </a:xfrm>
        </p:spPr>
        <p:txBody>
          <a:bodyPr anchor="t" anchorCtr="0">
            <a:normAutofit/>
          </a:bodyPr>
          <a:lstStyle>
            <a:lvl1pPr algn="ctr">
              <a:defRPr lang="fr-FR" sz="2800" b="1" kern="0" cap="all" baseline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380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FD5B5-0C59-4689-B15B-23CA29A9D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61ED20-F949-4180-AA76-FFFEBDFBA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410C89-8721-4A13-8BAA-5FEBCCED7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397679-E0DB-442B-B232-5271CA9A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8C16-AEEE-46B0-AF5D-771099A17B26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9AD6AA-D318-4715-B9C0-9D8EFA5D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568A3-5841-4DA8-AC9F-F2532AB1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757" y="6356364"/>
            <a:ext cx="1569723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62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43C2F-64AE-4D9E-A8A0-F3877A37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9F4E1D-6B19-41F4-896A-9EBAAF2B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86E4-F2A8-4523-9B4E-E8784E282E98}" type="datetime1">
              <a:rPr lang="fr-FR" smtClean="0"/>
              <a:t>19/07/2023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109083-9BF7-455B-852E-613D9ADC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22272-D69F-4A80-A22D-440E8465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757" y="6356364"/>
            <a:ext cx="1569723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674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6FCD6-C77C-47D7-BA67-B7B48A5BE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9BE716-6D18-42F1-91FA-EB03F3A4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buClr>
                <a:srgbClr val="DA4234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62C75-055D-4A94-AB4D-1EC8EC22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F8CA-15BF-4C83-8677-03CD858906A0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DD9BF-3C1C-48D6-B4C9-907082FA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75145-06C5-4AAF-B1AF-AC238A84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42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1F57F3-1259-4EEA-81F7-0761DD8F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7375-C394-4289-A891-1F4030146D77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2B4A66-6EFD-4A90-AF2F-05A62A90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B4A6FD-57C6-453E-BAF4-1CFFDE11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757" y="6356364"/>
            <a:ext cx="1569723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440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ercle : creux 2">
            <a:extLst>
              <a:ext uri="{FF2B5EF4-FFF2-40B4-BE49-F238E27FC236}">
                <a16:creationId xmlns:a16="http://schemas.microsoft.com/office/drawing/2014/main" id="{D0CDA598-58EE-4E57-9322-E6BD6C070D6A}"/>
              </a:ext>
            </a:extLst>
          </p:cNvPr>
          <p:cNvSpPr>
            <a:spLocks noChangeAspect="1"/>
          </p:cNvSpPr>
          <p:nvPr userDrawn="1"/>
        </p:nvSpPr>
        <p:spPr>
          <a:xfrm>
            <a:off x="6223364" y="2055459"/>
            <a:ext cx="2744392" cy="2747082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5345F2-CD3D-444E-8387-2140628C1B87}"/>
              </a:ext>
            </a:extLst>
          </p:cNvPr>
          <p:cNvGrpSpPr/>
          <p:nvPr userDrawn="1"/>
        </p:nvGrpSpPr>
        <p:grpSpPr>
          <a:xfrm>
            <a:off x="1468567" y="388842"/>
            <a:ext cx="3015987" cy="3002058"/>
            <a:chOff x="9827820" y="394418"/>
            <a:chExt cx="1792800" cy="17928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0061BAC-E5CF-4AF3-88E2-86154B6B5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13574B-DC4C-414F-82E3-01FB63BB39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8AF60BF-590E-45BE-96D3-4BABE8739F39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chemeClr val="bg1"/>
                  </a:solidFill>
                </a:rPr>
                <a:t>INTEGRATED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DIGITAL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CD2DDD7-5B3D-458B-8D3E-DA6FA5565031}"/>
              </a:ext>
            </a:extLst>
          </p:cNvPr>
          <p:cNvCxnSpPr>
            <a:cxnSpLocks/>
          </p:cNvCxnSpPr>
          <p:nvPr userDrawn="1"/>
        </p:nvCxnSpPr>
        <p:spPr>
          <a:xfrm>
            <a:off x="5000625" y="3949700"/>
            <a:ext cx="936625" cy="1892300"/>
          </a:xfrm>
          <a:prstGeom prst="line">
            <a:avLst/>
          </a:prstGeom>
          <a:ln w="8255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4A7D579-F298-4138-A95E-6AD207D6674D}"/>
              </a:ext>
            </a:extLst>
          </p:cNvPr>
          <p:cNvCxnSpPr>
            <a:cxnSpLocks/>
          </p:cNvCxnSpPr>
          <p:nvPr userDrawn="1"/>
        </p:nvCxnSpPr>
        <p:spPr>
          <a:xfrm>
            <a:off x="4556125" y="3390900"/>
            <a:ext cx="536575" cy="1073150"/>
          </a:xfrm>
          <a:prstGeom prst="line">
            <a:avLst/>
          </a:prstGeom>
          <a:ln w="5715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8F974B2-4C07-4F27-AB9C-E6F665F2A990}"/>
              </a:ext>
            </a:extLst>
          </p:cNvPr>
          <p:cNvSpPr/>
          <p:nvPr userDrawn="1"/>
        </p:nvSpPr>
        <p:spPr>
          <a:xfrm>
            <a:off x="-1" y="4095750"/>
            <a:ext cx="5953125" cy="2762250"/>
          </a:xfrm>
          <a:custGeom>
            <a:avLst/>
            <a:gdLst>
              <a:gd name="connsiteX0" fmla="*/ 4648201 w 5953125"/>
              <a:gd name="connsiteY0" fmla="*/ 2 h 2762250"/>
              <a:gd name="connsiteX1" fmla="*/ 5953125 w 5953125"/>
              <a:gd name="connsiteY1" fmla="*/ 2762250 h 2762250"/>
              <a:gd name="connsiteX2" fmla="*/ 4648201 w 5953125"/>
              <a:gd name="connsiteY2" fmla="*/ 2762250 h 2762250"/>
              <a:gd name="connsiteX3" fmla="*/ 4648200 w 5953125"/>
              <a:gd name="connsiteY3" fmla="*/ 0 h 2762250"/>
              <a:gd name="connsiteX4" fmla="*/ 4648201 w 5953125"/>
              <a:gd name="connsiteY4" fmla="*/ 0 h 2762250"/>
              <a:gd name="connsiteX5" fmla="*/ 4648201 w 5953125"/>
              <a:gd name="connsiteY5" fmla="*/ 2 h 2762250"/>
              <a:gd name="connsiteX6" fmla="*/ 0 w 5953125"/>
              <a:gd name="connsiteY6" fmla="*/ 0 h 2762250"/>
              <a:gd name="connsiteX7" fmla="*/ 4648200 w 5953125"/>
              <a:gd name="connsiteY7" fmla="*/ 0 h 2762250"/>
              <a:gd name="connsiteX8" fmla="*/ 4648200 w 5953125"/>
              <a:gd name="connsiteY8" fmla="*/ 2762250 h 2762250"/>
              <a:gd name="connsiteX9" fmla="*/ 0 w 5953125"/>
              <a:gd name="connsiteY9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3125" h="2762250">
                <a:moveTo>
                  <a:pt x="4648201" y="2"/>
                </a:moveTo>
                <a:lnTo>
                  <a:pt x="5953125" y="2762250"/>
                </a:lnTo>
                <a:lnTo>
                  <a:pt x="4648201" y="2762250"/>
                </a:lnTo>
                <a:close/>
                <a:moveTo>
                  <a:pt x="4648200" y="0"/>
                </a:moveTo>
                <a:lnTo>
                  <a:pt x="4648201" y="0"/>
                </a:lnTo>
                <a:lnTo>
                  <a:pt x="4648201" y="2"/>
                </a:lnTo>
                <a:close/>
                <a:moveTo>
                  <a:pt x="0" y="0"/>
                </a:moveTo>
                <a:lnTo>
                  <a:pt x="4648200" y="0"/>
                </a:lnTo>
                <a:lnTo>
                  <a:pt x="4648200" y="2762250"/>
                </a:lnTo>
                <a:lnTo>
                  <a:pt x="0" y="2762250"/>
                </a:ln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1F62228-64E8-412B-9F95-7326D3503146}"/>
              </a:ext>
            </a:extLst>
          </p:cNvPr>
          <p:cNvSpPr/>
          <p:nvPr userDrawn="1"/>
        </p:nvSpPr>
        <p:spPr>
          <a:xfrm>
            <a:off x="8612778" y="0"/>
            <a:ext cx="3579222" cy="2234488"/>
          </a:xfrm>
          <a:custGeom>
            <a:avLst/>
            <a:gdLst>
              <a:gd name="connsiteX0" fmla="*/ 0 w 3579222"/>
              <a:gd name="connsiteY0" fmla="*/ 0 h 2234488"/>
              <a:gd name="connsiteX1" fmla="*/ 440598 w 3579222"/>
              <a:gd name="connsiteY1" fmla="*/ 0 h 2234488"/>
              <a:gd name="connsiteX2" fmla="*/ 443003 w 3579222"/>
              <a:gd name="connsiteY2" fmla="*/ 15780 h 2234488"/>
              <a:gd name="connsiteX3" fmla="*/ 2627681 w 3579222"/>
              <a:gd name="connsiteY3" fmla="*/ 1798430 h 2234488"/>
              <a:gd name="connsiteX4" fmla="*/ 3495691 w 3579222"/>
              <a:gd name="connsiteY4" fmla="*/ 1622982 h 2234488"/>
              <a:gd name="connsiteX5" fmla="*/ 3579222 w 3579222"/>
              <a:gd name="connsiteY5" fmla="*/ 1582696 h 2234488"/>
              <a:gd name="connsiteX6" fmla="*/ 3579222 w 3579222"/>
              <a:gd name="connsiteY6" fmla="*/ 2056353 h 2234488"/>
              <a:gd name="connsiteX7" fmla="*/ 3420480 w 3579222"/>
              <a:gd name="connsiteY7" fmla="*/ 2114511 h 2234488"/>
              <a:gd name="connsiteX8" fmla="*/ 2627681 w 3579222"/>
              <a:gd name="connsiteY8" fmla="*/ 2234488 h 2234488"/>
              <a:gd name="connsiteX9" fmla="*/ 15805 w 3579222"/>
              <a:gd name="connsiteY9" fmla="*/ 103661 h 223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9222" h="2234488">
                <a:moveTo>
                  <a:pt x="0" y="0"/>
                </a:moveTo>
                <a:lnTo>
                  <a:pt x="440598" y="0"/>
                </a:lnTo>
                <a:lnTo>
                  <a:pt x="443003" y="15780"/>
                </a:lnTo>
                <a:cubicBezTo>
                  <a:pt x="650941" y="1033137"/>
                  <a:pt x="1550043" y="1798430"/>
                  <a:pt x="2627681" y="1798430"/>
                </a:cubicBezTo>
                <a:cubicBezTo>
                  <a:pt x="2935578" y="1798430"/>
                  <a:pt x="3228900" y="1735957"/>
                  <a:pt x="3495691" y="1622982"/>
                </a:cubicBezTo>
                <a:lnTo>
                  <a:pt x="3579222" y="1582696"/>
                </a:lnTo>
                <a:lnTo>
                  <a:pt x="3579222" y="2056353"/>
                </a:lnTo>
                <a:lnTo>
                  <a:pt x="3420480" y="2114511"/>
                </a:lnTo>
                <a:cubicBezTo>
                  <a:pt x="3170035" y="2192484"/>
                  <a:pt x="2903759" y="2234488"/>
                  <a:pt x="2627681" y="2234488"/>
                </a:cubicBezTo>
                <a:cubicBezTo>
                  <a:pt x="1339319" y="2234488"/>
                  <a:pt x="264403" y="1319722"/>
                  <a:pt x="15805" y="103661"/>
                </a:cubicBez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563BAE9-160A-44B4-859C-06E623660162}"/>
              </a:ext>
            </a:extLst>
          </p:cNvPr>
          <p:cNvSpPr/>
          <p:nvPr userDrawn="1"/>
        </p:nvSpPr>
        <p:spPr>
          <a:xfrm>
            <a:off x="9410700" y="5086395"/>
            <a:ext cx="2232922" cy="1771605"/>
          </a:xfrm>
          <a:custGeom>
            <a:avLst/>
            <a:gdLst>
              <a:gd name="connsiteX0" fmla="*/ 1116461 w 2232922"/>
              <a:gd name="connsiteY0" fmla="*/ 0 h 1771605"/>
              <a:gd name="connsiteX1" fmla="*/ 2232922 w 2232922"/>
              <a:gd name="connsiteY1" fmla="*/ 1117555 h 1771605"/>
              <a:gd name="connsiteX2" fmla="*/ 2042248 w 2232922"/>
              <a:gd name="connsiteY2" fmla="*/ 1742391 h 1771605"/>
              <a:gd name="connsiteX3" fmla="*/ 2018168 w 2232922"/>
              <a:gd name="connsiteY3" fmla="*/ 1771605 h 1771605"/>
              <a:gd name="connsiteX4" fmla="*/ 1782611 w 2232922"/>
              <a:gd name="connsiteY4" fmla="*/ 1771605 h 1771605"/>
              <a:gd name="connsiteX5" fmla="*/ 1890827 w 2232922"/>
              <a:gd name="connsiteY5" fmla="*/ 1640293 h 1771605"/>
              <a:gd name="connsiteX6" fmla="*/ 2050314 w 2232922"/>
              <a:gd name="connsiteY6" fmla="*/ 1117555 h 1771605"/>
              <a:gd name="connsiteX7" fmla="*/ 1116461 w 2232922"/>
              <a:gd name="connsiteY7" fmla="*/ 182608 h 1771605"/>
              <a:gd name="connsiteX8" fmla="*/ 182608 w 2232922"/>
              <a:gd name="connsiteY8" fmla="*/ 1117555 h 1771605"/>
              <a:gd name="connsiteX9" fmla="*/ 342095 w 2232922"/>
              <a:gd name="connsiteY9" fmla="*/ 1640293 h 1771605"/>
              <a:gd name="connsiteX10" fmla="*/ 450311 w 2232922"/>
              <a:gd name="connsiteY10" fmla="*/ 1771605 h 1771605"/>
              <a:gd name="connsiteX11" fmla="*/ 214755 w 2232922"/>
              <a:gd name="connsiteY11" fmla="*/ 1771605 h 1771605"/>
              <a:gd name="connsiteX12" fmla="*/ 190674 w 2232922"/>
              <a:gd name="connsiteY12" fmla="*/ 1742391 h 1771605"/>
              <a:gd name="connsiteX13" fmla="*/ 0 w 2232922"/>
              <a:gd name="connsiteY13" fmla="*/ 1117555 h 1771605"/>
              <a:gd name="connsiteX14" fmla="*/ 1116461 w 2232922"/>
              <a:gd name="connsiteY14" fmla="*/ 0 h 177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922" h="1771605">
                <a:moveTo>
                  <a:pt x="1116461" y="0"/>
                </a:moveTo>
                <a:cubicBezTo>
                  <a:pt x="1733065" y="0"/>
                  <a:pt x="2232922" y="500346"/>
                  <a:pt x="2232922" y="1117555"/>
                </a:cubicBezTo>
                <a:cubicBezTo>
                  <a:pt x="2232922" y="1349009"/>
                  <a:pt x="2162630" y="1564028"/>
                  <a:pt x="2042248" y="1742391"/>
                </a:cubicBezTo>
                <a:lnTo>
                  <a:pt x="2018168" y="1771605"/>
                </a:lnTo>
                <a:lnTo>
                  <a:pt x="1782611" y="1771605"/>
                </a:lnTo>
                <a:lnTo>
                  <a:pt x="1890827" y="1640293"/>
                </a:lnTo>
                <a:cubicBezTo>
                  <a:pt x="1991519" y="1491075"/>
                  <a:pt x="2050314" y="1311189"/>
                  <a:pt x="2050314" y="1117555"/>
                </a:cubicBezTo>
                <a:cubicBezTo>
                  <a:pt x="2050314" y="601198"/>
                  <a:pt x="1632214" y="182608"/>
                  <a:pt x="1116461" y="182608"/>
                </a:cubicBezTo>
                <a:cubicBezTo>
                  <a:pt x="600708" y="182608"/>
                  <a:pt x="182608" y="601198"/>
                  <a:pt x="182608" y="1117555"/>
                </a:cubicBezTo>
                <a:cubicBezTo>
                  <a:pt x="182608" y="1311189"/>
                  <a:pt x="241403" y="1491075"/>
                  <a:pt x="342095" y="1640293"/>
                </a:cubicBezTo>
                <a:lnTo>
                  <a:pt x="450311" y="1771605"/>
                </a:lnTo>
                <a:lnTo>
                  <a:pt x="214755" y="1771605"/>
                </a:lnTo>
                <a:lnTo>
                  <a:pt x="190674" y="1742391"/>
                </a:lnTo>
                <a:cubicBezTo>
                  <a:pt x="70292" y="1564028"/>
                  <a:pt x="0" y="1349009"/>
                  <a:pt x="0" y="1117555"/>
                </a:cubicBezTo>
                <a:cubicBezTo>
                  <a:pt x="0" y="500346"/>
                  <a:pt x="499857" y="0"/>
                  <a:pt x="1116461" y="0"/>
                </a:cubicBez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40E86EDF-89B7-448B-99A9-6C1E440B4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7" y="4895850"/>
            <a:ext cx="4413250" cy="1301115"/>
          </a:xfrm>
        </p:spPr>
        <p:txBody>
          <a:bodyPr anchor="ctr"/>
          <a:lstStyle>
            <a:lvl1pPr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de fin</a:t>
            </a:r>
          </a:p>
        </p:txBody>
      </p:sp>
    </p:spTree>
    <p:extLst>
      <p:ext uri="{BB962C8B-B14F-4D97-AF65-F5344CB8AC3E}">
        <p14:creationId xmlns:p14="http://schemas.microsoft.com/office/powerpoint/2010/main" val="235880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de section">
    <p:bg>
      <p:bgPr>
        <a:solidFill>
          <a:srgbClr val="3B3C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A1EE088-C929-42F2-9973-25B70D3D1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3281" y="3376613"/>
            <a:ext cx="716757" cy="1454943"/>
          </a:xfrm>
          <a:prstGeom prst="line">
            <a:avLst/>
          </a:prstGeom>
          <a:ln w="22225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D0719AD-531C-4C5E-9C47-A8AAE8CD378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0781" y="3640931"/>
            <a:ext cx="1345408" cy="2738438"/>
          </a:xfrm>
          <a:prstGeom prst="line">
            <a:avLst/>
          </a:prstGeom>
          <a:ln w="71120" cap="rnd">
            <a:solidFill>
              <a:srgbClr val="E3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1B1E4A-DC2C-4DBF-AB18-F208AD4842B4}"/>
              </a:ext>
            </a:extLst>
          </p:cNvPr>
          <p:cNvGrpSpPr/>
          <p:nvPr userDrawn="1"/>
        </p:nvGrpSpPr>
        <p:grpSpPr>
          <a:xfrm>
            <a:off x="9646844" y="470975"/>
            <a:ext cx="1792800" cy="1792800"/>
            <a:chOff x="9827819" y="394418"/>
            <a:chExt cx="1792800" cy="17928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DDFF1F9-E217-407C-9D96-4B93176150A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19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D3609C2-160E-4D1D-AA57-0FCC85E1D0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59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427BE5-5043-42F0-A53E-6261E308AC9F}"/>
                </a:ext>
              </a:extLst>
            </p:cNvPr>
            <p:cNvSpPr txBox="1"/>
            <p:nvPr userDrawn="1"/>
          </p:nvSpPr>
          <p:spPr>
            <a:xfrm>
              <a:off x="9988459" y="1353568"/>
              <a:ext cx="1482536" cy="613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400" dirty="0">
                  <a:solidFill>
                    <a:schemeClr val="bg1"/>
                  </a:solidFill>
                </a:rPr>
                <a:t>INTEGRATED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DIGITAL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913C21F-B08A-4996-A8AD-DB3166099F52}"/>
              </a:ext>
            </a:extLst>
          </p:cNvPr>
          <p:cNvSpPr/>
          <p:nvPr userDrawn="1"/>
        </p:nvSpPr>
        <p:spPr>
          <a:xfrm>
            <a:off x="3199237" y="5543550"/>
            <a:ext cx="2142708" cy="1314450"/>
          </a:xfrm>
          <a:custGeom>
            <a:avLst/>
            <a:gdLst>
              <a:gd name="connsiteX0" fmla="*/ 1071354 w 2142708"/>
              <a:gd name="connsiteY0" fmla="*/ 0 h 1314450"/>
              <a:gd name="connsiteX1" fmla="*/ 2142708 w 2142708"/>
              <a:gd name="connsiteY1" fmla="*/ 1072404 h 1314450"/>
              <a:gd name="connsiteX2" fmla="*/ 2120942 w 2142708"/>
              <a:gd name="connsiteY2" fmla="*/ 1288531 h 1314450"/>
              <a:gd name="connsiteX3" fmla="*/ 2114284 w 2142708"/>
              <a:gd name="connsiteY3" fmla="*/ 1314450 h 1314450"/>
              <a:gd name="connsiteX4" fmla="*/ 1930285 w 2142708"/>
              <a:gd name="connsiteY4" fmla="*/ 1314450 h 1314450"/>
              <a:gd name="connsiteX5" fmla="*/ 1949271 w 2142708"/>
              <a:gd name="connsiteY5" fmla="*/ 1253216 h 1314450"/>
              <a:gd name="connsiteX6" fmla="*/ 1967477 w 2142708"/>
              <a:gd name="connsiteY6" fmla="*/ 1072404 h 1314450"/>
              <a:gd name="connsiteX7" fmla="*/ 1071354 w 2142708"/>
              <a:gd name="connsiteY7" fmla="*/ 175231 h 1314450"/>
              <a:gd name="connsiteX8" fmla="*/ 175231 w 2142708"/>
              <a:gd name="connsiteY8" fmla="*/ 1072404 h 1314450"/>
              <a:gd name="connsiteX9" fmla="*/ 193437 w 2142708"/>
              <a:gd name="connsiteY9" fmla="*/ 1253216 h 1314450"/>
              <a:gd name="connsiteX10" fmla="*/ 212423 w 2142708"/>
              <a:gd name="connsiteY10" fmla="*/ 1314450 h 1314450"/>
              <a:gd name="connsiteX11" fmla="*/ 28424 w 2142708"/>
              <a:gd name="connsiteY11" fmla="*/ 1314450 h 1314450"/>
              <a:gd name="connsiteX12" fmla="*/ 21766 w 2142708"/>
              <a:gd name="connsiteY12" fmla="*/ 1288531 h 1314450"/>
              <a:gd name="connsiteX13" fmla="*/ 0 w 2142708"/>
              <a:gd name="connsiteY13" fmla="*/ 1072404 h 1314450"/>
              <a:gd name="connsiteX14" fmla="*/ 1071354 w 2142708"/>
              <a:gd name="connsiteY1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2708" h="1314450">
                <a:moveTo>
                  <a:pt x="1071354" y="0"/>
                </a:moveTo>
                <a:cubicBezTo>
                  <a:pt x="1663046" y="0"/>
                  <a:pt x="2142708" y="480132"/>
                  <a:pt x="2142708" y="1072404"/>
                </a:cubicBezTo>
                <a:cubicBezTo>
                  <a:pt x="2142708" y="1146438"/>
                  <a:pt x="2135214" y="1218720"/>
                  <a:pt x="2120942" y="1288531"/>
                </a:cubicBezTo>
                <a:lnTo>
                  <a:pt x="2114284" y="1314450"/>
                </a:lnTo>
                <a:lnTo>
                  <a:pt x="1930285" y="1314450"/>
                </a:lnTo>
                <a:lnTo>
                  <a:pt x="1949271" y="1253216"/>
                </a:lnTo>
                <a:cubicBezTo>
                  <a:pt x="1961208" y="1194812"/>
                  <a:pt x="1967477" y="1134341"/>
                  <a:pt x="1967477" y="1072404"/>
                </a:cubicBezTo>
                <a:cubicBezTo>
                  <a:pt x="1967477" y="576909"/>
                  <a:pt x="1566269" y="175231"/>
                  <a:pt x="1071354" y="175231"/>
                </a:cubicBezTo>
                <a:cubicBezTo>
                  <a:pt x="576439" y="175231"/>
                  <a:pt x="175231" y="576909"/>
                  <a:pt x="175231" y="1072404"/>
                </a:cubicBezTo>
                <a:cubicBezTo>
                  <a:pt x="175231" y="1134341"/>
                  <a:pt x="181500" y="1194812"/>
                  <a:pt x="193437" y="1253216"/>
                </a:cubicBezTo>
                <a:lnTo>
                  <a:pt x="212423" y="1314450"/>
                </a:lnTo>
                <a:lnTo>
                  <a:pt x="28424" y="1314450"/>
                </a:lnTo>
                <a:lnTo>
                  <a:pt x="21766" y="1288531"/>
                </a:lnTo>
                <a:cubicBezTo>
                  <a:pt x="7495" y="1218720"/>
                  <a:pt x="0" y="1146438"/>
                  <a:pt x="0" y="1072404"/>
                </a:cubicBezTo>
                <a:cubicBezTo>
                  <a:pt x="0" y="480132"/>
                  <a:pt x="479662" y="0"/>
                  <a:pt x="10713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4F963B3-0CCF-485C-8EE1-90620D4A02A8}"/>
              </a:ext>
            </a:extLst>
          </p:cNvPr>
          <p:cNvSpPr/>
          <p:nvPr userDrawn="1"/>
        </p:nvSpPr>
        <p:spPr>
          <a:xfrm>
            <a:off x="2207620" y="0"/>
            <a:ext cx="4741750" cy="2228850"/>
          </a:xfrm>
          <a:custGeom>
            <a:avLst/>
            <a:gdLst>
              <a:gd name="connsiteX0" fmla="*/ 0 w 4741750"/>
              <a:gd name="connsiteY0" fmla="*/ 0 h 2228850"/>
              <a:gd name="connsiteX1" fmla="*/ 389034 w 4741750"/>
              <a:gd name="connsiteY1" fmla="*/ 0 h 2228850"/>
              <a:gd name="connsiteX2" fmla="*/ 391638 w 4741750"/>
              <a:gd name="connsiteY2" fmla="*/ 51630 h 2228850"/>
              <a:gd name="connsiteX3" fmla="*/ 2370875 w 4741750"/>
              <a:gd name="connsiteY3" fmla="*/ 1839815 h 2228850"/>
              <a:gd name="connsiteX4" fmla="*/ 4350113 w 4741750"/>
              <a:gd name="connsiteY4" fmla="*/ 51630 h 2228850"/>
              <a:gd name="connsiteX5" fmla="*/ 4352717 w 4741750"/>
              <a:gd name="connsiteY5" fmla="*/ 0 h 2228850"/>
              <a:gd name="connsiteX6" fmla="*/ 4741750 w 4741750"/>
              <a:gd name="connsiteY6" fmla="*/ 0 h 2228850"/>
              <a:gd name="connsiteX7" fmla="*/ 4737139 w 4741750"/>
              <a:gd name="connsiteY7" fmla="*/ 91407 h 2228850"/>
              <a:gd name="connsiteX8" fmla="*/ 2370875 w 4741750"/>
              <a:gd name="connsiteY8" fmla="*/ 2228850 h 2228850"/>
              <a:gd name="connsiteX9" fmla="*/ 4611 w 4741750"/>
              <a:gd name="connsiteY9" fmla="*/ 91407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1750" h="2228850">
                <a:moveTo>
                  <a:pt x="0" y="0"/>
                </a:moveTo>
                <a:lnTo>
                  <a:pt x="389034" y="0"/>
                </a:lnTo>
                <a:lnTo>
                  <a:pt x="391638" y="51630"/>
                </a:lnTo>
                <a:cubicBezTo>
                  <a:pt x="493521" y="1056027"/>
                  <a:pt x="1340774" y="1839815"/>
                  <a:pt x="2370875" y="1839815"/>
                </a:cubicBezTo>
                <a:cubicBezTo>
                  <a:pt x="3400977" y="1839815"/>
                  <a:pt x="4248230" y="1056027"/>
                  <a:pt x="4350113" y="51630"/>
                </a:cubicBezTo>
                <a:lnTo>
                  <a:pt x="4352717" y="0"/>
                </a:lnTo>
                <a:lnTo>
                  <a:pt x="4741750" y="0"/>
                </a:lnTo>
                <a:lnTo>
                  <a:pt x="4737139" y="91407"/>
                </a:lnTo>
                <a:cubicBezTo>
                  <a:pt x="4615334" y="1291976"/>
                  <a:pt x="3602407" y="2228850"/>
                  <a:pt x="2370875" y="2228850"/>
                </a:cubicBezTo>
                <a:cubicBezTo>
                  <a:pt x="1139343" y="2228850"/>
                  <a:pt x="126417" y="1291976"/>
                  <a:pt x="4611" y="91407"/>
                </a:cubicBezTo>
                <a:close/>
              </a:path>
            </a:pathLst>
          </a:cu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Cercle : creux 5">
            <a:extLst>
              <a:ext uri="{FF2B5EF4-FFF2-40B4-BE49-F238E27FC236}">
                <a16:creationId xmlns:a16="http://schemas.microsoft.com/office/drawing/2014/main" id="{CA863CCF-0828-4E9A-BE49-95687BA6E703}"/>
              </a:ext>
            </a:extLst>
          </p:cNvPr>
          <p:cNvSpPr>
            <a:spLocks noChangeAspect="1"/>
          </p:cNvSpPr>
          <p:nvPr userDrawn="1"/>
        </p:nvSpPr>
        <p:spPr>
          <a:xfrm>
            <a:off x="348086" y="2330450"/>
            <a:ext cx="2999119" cy="3002058"/>
          </a:xfrm>
          <a:prstGeom prst="donut">
            <a:avLst>
              <a:gd name="adj" fmla="val 8178"/>
            </a:avLst>
          </a:pr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E6ABF2-2AAF-44F0-9165-474B4A55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25" y="2975969"/>
            <a:ext cx="6991350" cy="638031"/>
          </a:xfrm>
        </p:spPr>
        <p:txBody>
          <a:bodyPr anchor="t" anchorCtr="0">
            <a:normAutofit/>
          </a:bodyPr>
          <a:lstStyle>
            <a:lvl1pPr algn="ctr">
              <a:defRPr lang="fr-FR" sz="2800" b="1" kern="0" cap="all" baseline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606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FD5B5-0C59-4689-B15B-23CA29A9D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61ED20-F949-4180-AA76-FFFEBDFBA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410C89-8721-4A13-8BAA-5FEBCCED7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397679-E0DB-442B-B232-5271CA9A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A91B-395C-44D7-A80C-FFAA8738CAED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9AD6AA-D318-4715-B9C0-9D8EFA5D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568A3-5841-4DA8-AC9F-F2532AB1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13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43C2F-64AE-4D9E-A8A0-F3877A37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9F4E1D-6B19-41F4-896A-9EBAAF2B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0A55-EF66-4C3D-9B5C-1698FA86554C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109083-9BF7-455B-852E-613D9ADC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22272-D69F-4A80-A22D-440E8465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87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1F57F3-1259-4EEA-81F7-0761DD8F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E181-61F3-4C41-B26A-93AFF02D2DA9}" type="datetime1">
              <a:rPr lang="fr-FR" smtClean="0"/>
              <a:t>19/07/2023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2B4A66-6EFD-4A90-AF2F-05A62A90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B4A6FD-57C6-453E-BAF4-1CFFDE11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41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ercle : creux 2">
            <a:extLst>
              <a:ext uri="{FF2B5EF4-FFF2-40B4-BE49-F238E27FC236}">
                <a16:creationId xmlns:a16="http://schemas.microsoft.com/office/drawing/2014/main" id="{D0CDA598-58EE-4E57-9322-E6BD6C070D6A}"/>
              </a:ext>
            </a:extLst>
          </p:cNvPr>
          <p:cNvSpPr>
            <a:spLocks noChangeAspect="1"/>
          </p:cNvSpPr>
          <p:nvPr userDrawn="1"/>
        </p:nvSpPr>
        <p:spPr>
          <a:xfrm>
            <a:off x="6223364" y="2055459"/>
            <a:ext cx="2744392" cy="2747082"/>
          </a:xfrm>
          <a:prstGeom prst="donut">
            <a:avLst>
              <a:gd name="adj" fmla="val 8178"/>
            </a:avLst>
          </a:prstGeom>
          <a:solidFill>
            <a:srgbClr val="E32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5345F2-CD3D-444E-8387-2140628C1B87}"/>
              </a:ext>
            </a:extLst>
          </p:cNvPr>
          <p:cNvGrpSpPr/>
          <p:nvPr userDrawn="1"/>
        </p:nvGrpSpPr>
        <p:grpSpPr>
          <a:xfrm>
            <a:off x="1468567" y="388842"/>
            <a:ext cx="3015987" cy="3002058"/>
            <a:chOff x="9827820" y="394418"/>
            <a:chExt cx="1792800" cy="17928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0061BAC-E5CF-4AF3-88E2-86154B6B5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rgbClr val="E32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13574B-DC4C-414F-82E3-01FB63BB39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" t="23848" r="6816" b="24888"/>
            <a:stretch/>
          </p:blipFill>
          <p:spPr>
            <a:xfrm>
              <a:off x="9988460" y="851418"/>
              <a:ext cx="1408020" cy="41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8AF60BF-590E-45BE-96D3-4BABE8739F39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chemeClr val="bg1"/>
                  </a:solidFill>
                </a:rPr>
                <a:t>INTEGRATED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DIGITAL</a:t>
              </a:r>
              <a:br>
                <a:rPr lang="fr-FR" sz="2400" b="0" dirty="0">
                  <a:solidFill>
                    <a:schemeClr val="bg1"/>
                  </a:solidFill>
                </a:rPr>
              </a:br>
              <a:r>
                <a:rPr lang="fr-FR" sz="2400" b="0" dirty="0">
                  <a:solidFill>
                    <a:schemeClr val="bg1"/>
                  </a:solidFill>
                </a:rPr>
                <a:t>FACTORY</a:t>
              </a:r>
            </a:p>
          </p:txBody>
        </p: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CD2DDD7-5B3D-458B-8D3E-DA6FA5565031}"/>
              </a:ext>
            </a:extLst>
          </p:cNvPr>
          <p:cNvCxnSpPr>
            <a:cxnSpLocks/>
          </p:cNvCxnSpPr>
          <p:nvPr userDrawn="1"/>
        </p:nvCxnSpPr>
        <p:spPr>
          <a:xfrm>
            <a:off x="5000625" y="3949700"/>
            <a:ext cx="936625" cy="1892300"/>
          </a:xfrm>
          <a:prstGeom prst="line">
            <a:avLst/>
          </a:prstGeom>
          <a:ln w="825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4A7D579-F298-4138-A95E-6AD207D6674D}"/>
              </a:ext>
            </a:extLst>
          </p:cNvPr>
          <p:cNvCxnSpPr>
            <a:cxnSpLocks/>
          </p:cNvCxnSpPr>
          <p:nvPr userDrawn="1"/>
        </p:nvCxnSpPr>
        <p:spPr>
          <a:xfrm>
            <a:off x="4556125" y="3390900"/>
            <a:ext cx="536575" cy="107315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8F974B2-4C07-4F27-AB9C-E6F665F2A990}"/>
              </a:ext>
            </a:extLst>
          </p:cNvPr>
          <p:cNvSpPr/>
          <p:nvPr userDrawn="1"/>
        </p:nvSpPr>
        <p:spPr>
          <a:xfrm>
            <a:off x="-1" y="4095750"/>
            <a:ext cx="5953125" cy="2762250"/>
          </a:xfrm>
          <a:custGeom>
            <a:avLst/>
            <a:gdLst>
              <a:gd name="connsiteX0" fmla="*/ 4648201 w 5953125"/>
              <a:gd name="connsiteY0" fmla="*/ 2 h 2762250"/>
              <a:gd name="connsiteX1" fmla="*/ 5953125 w 5953125"/>
              <a:gd name="connsiteY1" fmla="*/ 2762250 h 2762250"/>
              <a:gd name="connsiteX2" fmla="*/ 4648201 w 5953125"/>
              <a:gd name="connsiteY2" fmla="*/ 2762250 h 2762250"/>
              <a:gd name="connsiteX3" fmla="*/ 4648200 w 5953125"/>
              <a:gd name="connsiteY3" fmla="*/ 0 h 2762250"/>
              <a:gd name="connsiteX4" fmla="*/ 4648201 w 5953125"/>
              <a:gd name="connsiteY4" fmla="*/ 0 h 2762250"/>
              <a:gd name="connsiteX5" fmla="*/ 4648201 w 5953125"/>
              <a:gd name="connsiteY5" fmla="*/ 2 h 2762250"/>
              <a:gd name="connsiteX6" fmla="*/ 0 w 5953125"/>
              <a:gd name="connsiteY6" fmla="*/ 0 h 2762250"/>
              <a:gd name="connsiteX7" fmla="*/ 4648200 w 5953125"/>
              <a:gd name="connsiteY7" fmla="*/ 0 h 2762250"/>
              <a:gd name="connsiteX8" fmla="*/ 4648200 w 5953125"/>
              <a:gd name="connsiteY8" fmla="*/ 2762250 h 2762250"/>
              <a:gd name="connsiteX9" fmla="*/ 0 w 5953125"/>
              <a:gd name="connsiteY9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3125" h="2762250">
                <a:moveTo>
                  <a:pt x="4648201" y="2"/>
                </a:moveTo>
                <a:lnTo>
                  <a:pt x="5953125" y="2762250"/>
                </a:lnTo>
                <a:lnTo>
                  <a:pt x="4648201" y="2762250"/>
                </a:lnTo>
                <a:close/>
                <a:moveTo>
                  <a:pt x="4648200" y="0"/>
                </a:moveTo>
                <a:lnTo>
                  <a:pt x="4648201" y="0"/>
                </a:lnTo>
                <a:lnTo>
                  <a:pt x="4648201" y="2"/>
                </a:lnTo>
                <a:close/>
                <a:moveTo>
                  <a:pt x="0" y="0"/>
                </a:moveTo>
                <a:lnTo>
                  <a:pt x="4648200" y="0"/>
                </a:lnTo>
                <a:lnTo>
                  <a:pt x="4648200" y="2762250"/>
                </a:lnTo>
                <a:lnTo>
                  <a:pt x="0" y="2762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41F62228-64E8-412B-9F95-7326D3503146}"/>
              </a:ext>
            </a:extLst>
          </p:cNvPr>
          <p:cNvSpPr/>
          <p:nvPr userDrawn="1"/>
        </p:nvSpPr>
        <p:spPr>
          <a:xfrm>
            <a:off x="8612778" y="0"/>
            <a:ext cx="3579222" cy="2234488"/>
          </a:xfrm>
          <a:custGeom>
            <a:avLst/>
            <a:gdLst>
              <a:gd name="connsiteX0" fmla="*/ 0 w 3579222"/>
              <a:gd name="connsiteY0" fmla="*/ 0 h 2234488"/>
              <a:gd name="connsiteX1" fmla="*/ 440598 w 3579222"/>
              <a:gd name="connsiteY1" fmla="*/ 0 h 2234488"/>
              <a:gd name="connsiteX2" fmla="*/ 443003 w 3579222"/>
              <a:gd name="connsiteY2" fmla="*/ 15780 h 2234488"/>
              <a:gd name="connsiteX3" fmla="*/ 2627681 w 3579222"/>
              <a:gd name="connsiteY3" fmla="*/ 1798430 h 2234488"/>
              <a:gd name="connsiteX4" fmla="*/ 3495691 w 3579222"/>
              <a:gd name="connsiteY4" fmla="*/ 1622982 h 2234488"/>
              <a:gd name="connsiteX5" fmla="*/ 3579222 w 3579222"/>
              <a:gd name="connsiteY5" fmla="*/ 1582696 h 2234488"/>
              <a:gd name="connsiteX6" fmla="*/ 3579222 w 3579222"/>
              <a:gd name="connsiteY6" fmla="*/ 2056353 h 2234488"/>
              <a:gd name="connsiteX7" fmla="*/ 3420480 w 3579222"/>
              <a:gd name="connsiteY7" fmla="*/ 2114511 h 2234488"/>
              <a:gd name="connsiteX8" fmla="*/ 2627681 w 3579222"/>
              <a:gd name="connsiteY8" fmla="*/ 2234488 h 2234488"/>
              <a:gd name="connsiteX9" fmla="*/ 15805 w 3579222"/>
              <a:gd name="connsiteY9" fmla="*/ 103661 h 223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9222" h="2234488">
                <a:moveTo>
                  <a:pt x="0" y="0"/>
                </a:moveTo>
                <a:lnTo>
                  <a:pt x="440598" y="0"/>
                </a:lnTo>
                <a:lnTo>
                  <a:pt x="443003" y="15780"/>
                </a:lnTo>
                <a:cubicBezTo>
                  <a:pt x="650941" y="1033137"/>
                  <a:pt x="1550043" y="1798430"/>
                  <a:pt x="2627681" y="1798430"/>
                </a:cubicBezTo>
                <a:cubicBezTo>
                  <a:pt x="2935578" y="1798430"/>
                  <a:pt x="3228900" y="1735957"/>
                  <a:pt x="3495691" y="1622982"/>
                </a:cubicBezTo>
                <a:lnTo>
                  <a:pt x="3579222" y="1582696"/>
                </a:lnTo>
                <a:lnTo>
                  <a:pt x="3579222" y="2056353"/>
                </a:lnTo>
                <a:lnTo>
                  <a:pt x="3420480" y="2114511"/>
                </a:lnTo>
                <a:cubicBezTo>
                  <a:pt x="3170035" y="2192484"/>
                  <a:pt x="2903759" y="2234488"/>
                  <a:pt x="2627681" y="2234488"/>
                </a:cubicBezTo>
                <a:cubicBezTo>
                  <a:pt x="1339319" y="2234488"/>
                  <a:pt x="264403" y="1319722"/>
                  <a:pt x="15805" y="1036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563BAE9-160A-44B4-859C-06E623660162}"/>
              </a:ext>
            </a:extLst>
          </p:cNvPr>
          <p:cNvSpPr/>
          <p:nvPr userDrawn="1"/>
        </p:nvSpPr>
        <p:spPr>
          <a:xfrm>
            <a:off x="9410700" y="5086395"/>
            <a:ext cx="2232922" cy="1771605"/>
          </a:xfrm>
          <a:custGeom>
            <a:avLst/>
            <a:gdLst>
              <a:gd name="connsiteX0" fmla="*/ 1116461 w 2232922"/>
              <a:gd name="connsiteY0" fmla="*/ 0 h 1771605"/>
              <a:gd name="connsiteX1" fmla="*/ 2232922 w 2232922"/>
              <a:gd name="connsiteY1" fmla="*/ 1117555 h 1771605"/>
              <a:gd name="connsiteX2" fmla="*/ 2042248 w 2232922"/>
              <a:gd name="connsiteY2" fmla="*/ 1742391 h 1771605"/>
              <a:gd name="connsiteX3" fmla="*/ 2018168 w 2232922"/>
              <a:gd name="connsiteY3" fmla="*/ 1771605 h 1771605"/>
              <a:gd name="connsiteX4" fmla="*/ 1782611 w 2232922"/>
              <a:gd name="connsiteY4" fmla="*/ 1771605 h 1771605"/>
              <a:gd name="connsiteX5" fmla="*/ 1890827 w 2232922"/>
              <a:gd name="connsiteY5" fmla="*/ 1640293 h 1771605"/>
              <a:gd name="connsiteX6" fmla="*/ 2050314 w 2232922"/>
              <a:gd name="connsiteY6" fmla="*/ 1117555 h 1771605"/>
              <a:gd name="connsiteX7" fmla="*/ 1116461 w 2232922"/>
              <a:gd name="connsiteY7" fmla="*/ 182608 h 1771605"/>
              <a:gd name="connsiteX8" fmla="*/ 182608 w 2232922"/>
              <a:gd name="connsiteY8" fmla="*/ 1117555 h 1771605"/>
              <a:gd name="connsiteX9" fmla="*/ 342095 w 2232922"/>
              <a:gd name="connsiteY9" fmla="*/ 1640293 h 1771605"/>
              <a:gd name="connsiteX10" fmla="*/ 450311 w 2232922"/>
              <a:gd name="connsiteY10" fmla="*/ 1771605 h 1771605"/>
              <a:gd name="connsiteX11" fmla="*/ 214755 w 2232922"/>
              <a:gd name="connsiteY11" fmla="*/ 1771605 h 1771605"/>
              <a:gd name="connsiteX12" fmla="*/ 190674 w 2232922"/>
              <a:gd name="connsiteY12" fmla="*/ 1742391 h 1771605"/>
              <a:gd name="connsiteX13" fmla="*/ 0 w 2232922"/>
              <a:gd name="connsiteY13" fmla="*/ 1117555 h 1771605"/>
              <a:gd name="connsiteX14" fmla="*/ 1116461 w 2232922"/>
              <a:gd name="connsiteY14" fmla="*/ 0 h 177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2922" h="1771605">
                <a:moveTo>
                  <a:pt x="1116461" y="0"/>
                </a:moveTo>
                <a:cubicBezTo>
                  <a:pt x="1733065" y="0"/>
                  <a:pt x="2232922" y="500346"/>
                  <a:pt x="2232922" y="1117555"/>
                </a:cubicBezTo>
                <a:cubicBezTo>
                  <a:pt x="2232922" y="1349009"/>
                  <a:pt x="2162630" y="1564028"/>
                  <a:pt x="2042248" y="1742391"/>
                </a:cubicBezTo>
                <a:lnTo>
                  <a:pt x="2018168" y="1771605"/>
                </a:lnTo>
                <a:lnTo>
                  <a:pt x="1782611" y="1771605"/>
                </a:lnTo>
                <a:lnTo>
                  <a:pt x="1890827" y="1640293"/>
                </a:lnTo>
                <a:cubicBezTo>
                  <a:pt x="1991519" y="1491075"/>
                  <a:pt x="2050314" y="1311189"/>
                  <a:pt x="2050314" y="1117555"/>
                </a:cubicBezTo>
                <a:cubicBezTo>
                  <a:pt x="2050314" y="601198"/>
                  <a:pt x="1632214" y="182608"/>
                  <a:pt x="1116461" y="182608"/>
                </a:cubicBezTo>
                <a:cubicBezTo>
                  <a:pt x="600708" y="182608"/>
                  <a:pt x="182608" y="601198"/>
                  <a:pt x="182608" y="1117555"/>
                </a:cubicBezTo>
                <a:cubicBezTo>
                  <a:pt x="182608" y="1311189"/>
                  <a:pt x="241403" y="1491075"/>
                  <a:pt x="342095" y="1640293"/>
                </a:cubicBezTo>
                <a:lnTo>
                  <a:pt x="450311" y="1771605"/>
                </a:lnTo>
                <a:lnTo>
                  <a:pt x="214755" y="1771605"/>
                </a:lnTo>
                <a:lnTo>
                  <a:pt x="190674" y="1742391"/>
                </a:lnTo>
                <a:cubicBezTo>
                  <a:pt x="70292" y="1564028"/>
                  <a:pt x="0" y="1349009"/>
                  <a:pt x="0" y="1117555"/>
                </a:cubicBezTo>
                <a:cubicBezTo>
                  <a:pt x="0" y="500346"/>
                  <a:pt x="499857" y="0"/>
                  <a:pt x="11164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Espace réservé du texte 28">
            <a:extLst>
              <a:ext uri="{FF2B5EF4-FFF2-40B4-BE49-F238E27FC236}">
                <a16:creationId xmlns:a16="http://schemas.microsoft.com/office/drawing/2014/main" id="{E981A6EE-7CB4-4F73-9CDB-887D037CE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687" y="4895850"/>
            <a:ext cx="4413250" cy="1301115"/>
          </a:xfrm>
        </p:spPr>
        <p:txBody>
          <a:bodyPr anchor="ctr"/>
          <a:lstStyle>
            <a:lvl1pPr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Texte de fin</a:t>
            </a:r>
          </a:p>
        </p:txBody>
      </p:sp>
    </p:spTree>
    <p:extLst>
      <p:ext uri="{BB962C8B-B14F-4D97-AF65-F5344CB8AC3E}">
        <p14:creationId xmlns:p14="http://schemas.microsoft.com/office/powerpoint/2010/main" val="391191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FF0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DC6C90F-D542-40A0-BA4F-84037EDBFB4D}"/>
              </a:ext>
            </a:extLst>
          </p:cNvPr>
          <p:cNvSpPr/>
          <p:nvPr userDrawn="1"/>
        </p:nvSpPr>
        <p:spPr>
          <a:xfrm>
            <a:off x="4607182" y="4554923"/>
            <a:ext cx="7615237" cy="2303077"/>
          </a:xfrm>
          <a:custGeom>
            <a:avLst/>
            <a:gdLst>
              <a:gd name="connsiteX0" fmla="*/ 1176337 w 7615237"/>
              <a:gd name="connsiteY0" fmla="*/ 0 h 2303077"/>
              <a:gd name="connsiteX1" fmla="*/ 1176337 w 7615237"/>
              <a:gd name="connsiteY1" fmla="*/ 1 h 2303077"/>
              <a:gd name="connsiteX2" fmla="*/ 7615237 w 7615237"/>
              <a:gd name="connsiteY2" fmla="*/ 1 h 2303077"/>
              <a:gd name="connsiteX3" fmla="*/ 7615237 w 7615237"/>
              <a:gd name="connsiteY3" fmla="*/ 2303077 h 2303077"/>
              <a:gd name="connsiteX4" fmla="*/ 1176337 w 7615237"/>
              <a:gd name="connsiteY4" fmla="*/ 2303077 h 2303077"/>
              <a:gd name="connsiteX5" fmla="*/ 1176337 w 7615237"/>
              <a:gd name="connsiteY5" fmla="*/ 2303076 h 2303077"/>
              <a:gd name="connsiteX6" fmla="*/ 0 w 7615237"/>
              <a:gd name="connsiteY6" fmla="*/ 2303076 h 23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5237" h="2303077">
                <a:moveTo>
                  <a:pt x="1176337" y="0"/>
                </a:moveTo>
                <a:lnTo>
                  <a:pt x="1176337" y="1"/>
                </a:lnTo>
                <a:lnTo>
                  <a:pt x="7615237" y="1"/>
                </a:lnTo>
                <a:lnTo>
                  <a:pt x="7615237" y="2303077"/>
                </a:lnTo>
                <a:lnTo>
                  <a:pt x="1176337" y="2303077"/>
                </a:lnTo>
                <a:lnTo>
                  <a:pt x="1176337" y="2303076"/>
                </a:lnTo>
                <a:lnTo>
                  <a:pt x="0" y="23030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FBC439-AD4F-48F4-A9A7-BD820DBD1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51" y="4630189"/>
            <a:ext cx="6282922" cy="818600"/>
          </a:xfrm>
        </p:spPr>
        <p:txBody>
          <a:bodyPr anchor="b">
            <a:normAutofit/>
          </a:bodyPr>
          <a:lstStyle>
            <a:lvl1pPr algn="l">
              <a:defRPr lang="fr-FR" sz="3600" b="1" kern="1200" spc="-13" dirty="0">
                <a:solidFill>
                  <a:srgbClr val="3B3C3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50B0C-8D19-4D4B-BBA3-778CC0F4D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5650" y="5572572"/>
            <a:ext cx="6282922" cy="655145"/>
          </a:xfrm>
        </p:spPr>
        <p:txBody>
          <a:bodyPr>
            <a:noAutofit/>
          </a:bodyPr>
          <a:lstStyle>
            <a:lvl1pPr marL="0" indent="0" algn="l">
              <a:buNone/>
              <a:defRPr lang="fr-FR" sz="2800" kern="1200" spc="-13" dirty="0" smtClean="0">
                <a:solidFill>
                  <a:srgbClr val="3B3C3E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7" name="Cercle : creux 6">
            <a:extLst>
              <a:ext uri="{FF2B5EF4-FFF2-40B4-BE49-F238E27FC236}">
                <a16:creationId xmlns:a16="http://schemas.microsoft.com/office/drawing/2014/main" id="{35A07040-A856-4F34-85D7-4AC9CE6DB152}"/>
              </a:ext>
            </a:extLst>
          </p:cNvPr>
          <p:cNvSpPr>
            <a:spLocks noChangeAspect="1"/>
          </p:cNvSpPr>
          <p:nvPr userDrawn="1"/>
        </p:nvSpPr>
        <p:spPr>
          <a:xfrm>
            <a:off x="2386451" y="1691372"/>
            <a:ext cx="2928339" cy="2931208"/>
          </a:xfrm>
          <a:prstGeom prst="donut">
            <a:avLst>
              <a:gd name="adj" fmla="val 8178"/>
            </a:avLst>
          </a:pr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AF840611-ED1C-4671-9B23-F26A0360EEE1}"/>
              </a:ext>
            </a:extLst>
          </p:cNvPr>
          <p:cNvSpPr/>
          <p:nvPr userDrawn="1"/>
        </p:nvSpPr>
        <p:spPr>
          <a:xfrm>
            <a:off x="0" y="0"/>
            <a:ext cx="2556694" cy="2405251"/>
          </a:xfrm>
          <a:custGeom>
            <a:avLst/>
            <a:gdLst>
              <a:gd name="connsiteX0" fmla="*/ 2152408 w 2556694"/>
              <a:gd name="connsiteY0" fmla="*/ 0 h 2405251"/>
              <a:gd name="connsiteX1" fmla="*/ 2474814 w 2556694"/>
              <a:gd name="connsiteY1" fmla="*/ 0 h 2405251"/>
              <a:gd name="connsiteX2" fmla="*/ 2518968 w 2556694"/>
              <a:gd name="connsiteY2" fmla="*/ 171890 h 2405251"/>
              <a:gd name="connsiteX3" fmla="*/ 2556694 w 2556694"/>
              <a:gd name="connsiteY3" fmla="*/ 546494 h 2405251"/>
              <a:gd name="connsiteX4" fmla="*/ 699756 w 2556694"/>
              <a:gd name="connsiteY4" fmla="*/ 2405251 h 2405251"/>
              <a:gd name="connsiteX5" fmla="*/ 147559 w 2556694"/>
              <a:gd name="connsiteY5" fmla="*/ 2321685 h 2405251"/>
              <a:gd name="connsiteX6" fmla="*/ 0 w 2556694"/>
              <a:gd name="connsiteY6" fmla="*/ 2267625 h 2405251"/>
              <a:gd name="connsiteX7" fmla="*/ 0 w 2556694"/>
              <a:gd name="connsiteY7" fmla="*/ 1933426 h 2405251"/>
              <a:gd name="connsiteX8" fmla="*/ 95174 w 2556694"/>
              <a:gd name="connsiteY8" fmla="*/ 1979328 h 2405251"/>
              <a:gd name="connsiteX9" fmla="*/ 699756 w 2556694"/>
              <a:gd name="connsiteY9" fmla="*/ 2101530 h 2405251"/>
              <a:gd name="connsiteX10" fmla="*/ 2252973 w 2556694"/>
              <a:gd name="connsiteY10" fmla="*/ 546494 h 2405251"/>
              <a:gd name="connsiteX11" fmla="*/ 2183144 w 2556694"/>
              <a:gd name="connsiteY11" fmla="*/ 84074 h 240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694" h="2405251">
                <a:moveTo>
                  <a:pt x="2152408" y="0"/>
                </a:moveTo>
                <a:lnTo>
                  <a:pt x="2474814" y="0"/>
                </a:lnTo>
                <a:lnTo>
                  <a:pt x="2518968" y="171890"/>
                </a:lnTo>
                <a:cubicBezTo>
                  <a:pt x="2543704" y="292890"/>
                  <a:pt x="2556694" y="418174"/>
                  <a:pt x="2556694" y="546494"/>
                </a:cubicBezTo>
                <a:cubicBezTo>
                  <a:pt x="2556694" y="1573057"/>
                  <a:pt x="1725315" y="2405251"/>
                  <a:pt x="699756" y="2405251"/>
                </a:cubicBezTo>
                <a:cubicBezTo>
                  <a:pt x="507464" y="2405251"/>
                  <a:pt x="321998" y="2375994"/>
                  <a:pt x="147559" y="2321685"/>
                </a:cubicBezTo>
                <a:lnTo>
                  <a:pt x="0" y="2267625"/>
                </a:lnTo>
                <a:lnTo>
                  <a:pt x="0" y="1933426"/>
                </a:lnTo>
                <a:lnTo>
                  <a:pt x="95174" y="1979328"/>
                </a:lnTo>
                <a:cubicBezTo>
                  <a:pt x="280998" y="2058017"/>
                  <a:pt x="485302" y="2101530"/>
                  <a:pt x="699756" y="2101530"/>
                </a:cubicBezTo>
                <a:cubicBezTo>
                  <a:pt x="1557574" y="2101530"/>
                  <a:pt x="2252973" y="1405317"/>
                  <a:pt x="2252973" y="546494"/>
                </a:cubicBezTo>
                <a:cubicBezTo>
                  <a:pt x="2252973" y="385465"/>
                  <a:pt x="2228526" y="230152"/>
                  <a:pt x="2183144" y="84074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A15ECF5-ACE6-4452-9C54-46AF9176FE62}"/>
              </a:ext>
            </a:extLst>
          </p:cNvPr>
          <p:cNvSpPr/>
          <p:nvPr userDrawn="1"/>
        </p:nvSpPr>
        <p:spPr>
          <a:xfrm>
            <a:off x="0" y="5238344"/>
            <a:ext cx="3215689" cy="1619656"/>
          </a:xfrm>
          <a:custGeom>
            <a:avLst/>
            <a:gdLst>
              <a:gd name="connsiteX0" fmla="*/ 1553741 w 3215689"/>
              <a:gd name="connsiteY0" fmla="*/ 0 h 1619656"/>
              <a:gd name="connsiteX1" fmla="*/ 3209430 w 3215689"/>
              <a:gd name="connsiteY1" fmla="*/ 1495582 h 1619656"/>
              <a:gd name="connsiteX2" fmla="*/ 3215689 w 3215689"/>
              <a:gd name="connsiteY2" fmla="*/ 1619656 h 1619656"/>
              <a:gd name="connsiteX3" fmla="*/ 2943479 w 3215689"/>
              <a:gd name="connsiteY3" fmla="*/ 1619656 h 1619656"/>
              <a:gd name="connsiteX4" fmla="*/ 2938625 w 3215689"/>
              <a:gd name="connsiteY4" fmla="*/ 1523413 h 1619656"/>
              <a:gd name="connsiteX5" fmla="*/ 1553741 w 3215689"/>
              <a:gd name="connsiteY5" fmla="*/ 272210 h 1619656"/>
              <a:gd name="connsiteX6" fmla="*/ 168857 w 3215689"/>
              <a:gd name="connsiteY6" fmla="*/ 1523413 h 1619656"/>
              <a:gd name="connsiteX7" fmla="*/ 164003 w 3215689"/>
              <a:gd name="connsiteY7" fmla="*/ 1619656 h 1619656"/>
              <a:gd name="connsiteX8" fmla="*/ 0 w 3215689"/>
              <a:gd name="connsiteY8" fmla="*/ 1619656 h 1619656"/>
              <a:gd name="connsiteX9" fmla="*/ 0 w 3215689"/>
              <a:gd name="connsiteY9" fmla="*/ 1072838 h 1619656"/>
              <a:gd name="connsiteX10" fmla="*/ 20248 w 3215689"/>
              <a:gd name="connsiteY10" fmla="*/ 1017464 h 1619656"/>
              <a:gd name="connsiteX11" fmla="*/ 1553741 w 3215689"/>
              <a:gd name="connsiteY11" fmla="*/ 0 h 161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5689" h="1619656">
                <a:moveTo>
                  <a:pt x="1553741" y="0"/>
                </a:moveTo>
                <a:cubicBezTo>
                  <a:pt x="2415451" y="0"/>
                  <a:pt x="3124202" y="655536"/>
                  <a:pt x="3209430" y="1495582"/>
                </a:cubicBezTo>
                <a:lnTo>
                  <a:pt x="3215689" y="1619656"/>
                </a:lnTo>
                <a:lnTo>
                  <a:pt x="2943479" y="1619656"/>
                </a:lnTo>
                <a:lnTo>
                  <a:pt x="2938625" y="1523413"/>
                </a:lnTo>
                <a:cubicBezTo>
                  <a:pt x="2867337" y="820631"/>
                  <a:pt x="2274510" y="272210"/>
                  <a:pt x="1553741" y="272210"/>
                </a:cubicBezTo>
                <a:cubicBezTo>
                  <a:pt x="832972" y="272210"/>
                  <a:pt x="240145" y="820631"/>
                  <a:pt x="168857" y="1523413"/>
                </a:cubicBezTo>
                <a:lnTo>
                  <a:pt x="164003" y="1619656"/>
                </a:lnTo>
                <a:lnTo>
                  <a:pt x="0" y="1619656"/>
                </a:lnTo>
                <a:lnTo>
                  <a:pt x="0" y="1072838"/>
                </a:lnTo>
                <a:lnTo>
                  <a:pt x="20248" y="1017464"/>
                </a:lnTo>
                <a:cubicBezTo>
                  <a:pt x="272899" y="419543"/>
                  <a:pt x="864373" y="0"/>
                  <a:pt x="1553741" y="0"/>
                </a:cubicBezTo>
                <a:close/>
              </a:path>
            </a:pathLst>
          </a:custGeom>
          <a:solidFill>
            <a:srgbClr val="3B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ED8DBD9-A5BB-4B13-875D-510DE0700A50}"/>
              </a:ext>
            </a:extLst>
          </p:cNvPr>
          <p:cNvGrpSpPr/>
          <p:nvPr userDrawn="1"/>
        </p:nvGrpSpPr>
        <p:grpSpPr>
          <a:xfrm>
            <a:off x="8124626" y="495300"/>
            <a:ext cx="3238477" cy="3223520"/>
            <a:chOff x="9827820" y="394418"/>
            <a:chExt cx="1792800" cy="17928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45013CC-B7A8-4481-8890-C1C5EF75C1F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27820" y="394418"/>
              <a:ext cx="1792800" cy="1792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5D9050-B690-4063-A135-EB90FF3D6A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2" b="20472"/>
            <a:stretch/>
          </p:blipFill>
          <p:spPr>
            <a:xfrm>
              <a:off x="9950655" y="840303"/>
              <a:ext cx="1483631" cy="436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9281512-8D4E-4522-A3EF-17B24041213D}"/>
                </a:ext>
              </a:extLst>
            </p:cNvPr>
            <p:cNvSpPr txBox="1"/>
            <p:nvPr userDrawn="1"/>
          </p:nvSpPr>
          <p:spPr>
            <a:xfrm>
              <a:off x="9988459" y="1344043"/>
              <a:ext cx="1482536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2400" b="0" dirty="0">
                  <a:solidFill>
                    <a:srgbClr val="E32213"/>
                  </a:solidFill>
                </a:rPr>
                <a:t>INTEGRATED</a:t>
              </a:r>
              <a:br>
                <a:rPr lang="fr-FR" sz="2400" b="0" dirty="0">
                  <a:solidFill>
                    <a:srgbClr val="E32213"/>
                  </a:solidFill>
                </a:rPr>
              </a:br>
              <a:r>
                <a:rPr lang="fr-FR" sz="2400" b="0" dirty="0">
                  <a:solidFill>
                    <a:srgbClr val="E32213"/>
                  </a:solidFill>
                </a:rPr>
                <a:t>DIGITAL</a:t>
              </a:r>
              <a:br>
                <a:rPr lang="fr-FR" sz="2400" b="0" dirty="0">
                  <a:solidFill>
                    <a:srgbClr val="E32213"/>
                  </a:solidFill>
                </a:rPr>
              </a:br>
              <a:r>
                <a:rPr lang="fr-FR" sz="2400" b="0" dirty="0">
                  <a:solidFill>
                    <a:srgbClr val="E32213"/>
                  </a:solidFill>
                </a:rPr>
                <a:t>FACTORY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EEF00E9-E370-40ED-B107-51D2D4B3DD2B}"/>
              </a:ext>
            </a:extLst>
          </p:cNvPr>
          <p:cNvCxnSpPr>
            <a:cxnSpLocks/>
          </p:cNvCxnSpPr>
          <p:nvPr userDrawn="1"/>
        </p:nvCxnSpPr>
        <p:spPr>
          <a:xfrm flipH="1">
            <a:off x="4452938" y="4502150"/>
            <a:ext cx="852487" cy="1717675"/>
          </a:xfrm>
          <a:prstGeom prst="line">
            <a:avLst/>
          </a:prstGeom>
          <a:ln w="7112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43DC5BB-9895-48FB-90A0-961D93C3320A}"/>
              </a:ext>
            </a:extLst>
          </p:cNvPr>
          <p:cNvCxnSpPr>
            <a:cxnSpLocks/>
          </p:cNvCxnSpPr>
          <p:nvPr userDrawn="1"/>
        </p:nvCxnSpPr>
        <p:spPr>
          <a:xfrm flipH="1">
            <a:off x="5229225" y="3971925"/>
            <a:ext cx="482600" cy="987425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34268-60FA-4A64-8B38-78DBBA15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58221" y="6353954"/>
            <a:ext cx="1160350" cy="365125"/>
          </a:xfrm>
        </p:spPr>
        <p:txBody>
          <a:bodyPr/>
          <a:lstStyle>
            <a:lvl1pPr algn="r">
              <a:defRPr sz="14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972335-DE64-4B5A-B7A6-82A785120704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72FD3D3-A4F6-484D-986C-72C0E2C87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5650" y="6353175"/>
            <a:ext cx="4975225" cy="365125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>
                <a:latin typeface="Lato" panose="020F0502020204030203" pitchFamily="34" charset="0"/>
              </a:rPr>
              <a:t>Auteur - Lieu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930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6FCD6-C77C-47D7-BA67-B7B48A5BE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9BE716-6D18-42F1-91FA-EB03F3A4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buClr>
                <a:srgbClr val="DA4234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  <a:p>
            <a:pPr lvl="8"/>
            <a:r>
              <a:rPr lang="fr-FR" dirty="0"/>
              <a:t>Neuvième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9F2579-91AD-4193-B27A-777A4EA7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6B648-989D-439B-B9E1-BDCE96790ADA}" type="datetime1">
              <a:rPr lang="fr-FR" smtClean="0"/>
              <a:t>19/07/2023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5B0C7-936B-4A90-8EE7-85586E93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7F8390-39A2-4D1D-8A38-AC6A6161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19" y="6353203"/>
            <a:ext cx="2501399" cy="365125"/>
          </a:xfrm>
          <a:prstGeom prst="rect">
            <a:avLst/>
          </a:prstGeom>
        </p:spPr>
        <p:txBody>
          <a:bodyPr/>
          <a:lstStyle/>
          <a:p>
            <a:fld id="{E29D0A80-D934-45B8-A0C8-A275FFD731D5}" type="slidenum">
              <a:rPr lang="fr-FR" smtClean="0"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259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B3C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>
            <a:extLst>
              <a:ext uri="{FF2B5EF4-FFF2-40B4-BE49-F238E27FC236}">
                <a16:creationId xmlns:a16="http://schemas.microsoft.com/office/drawing/2014/main" id="{25AA33B8-4035-41E5-848F-D1048FCE864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" y="-1"/>
            <a:ext cx="12191161" cy="6858661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9E0116-1A38-432C-A9C2-151C59BF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589558"/>
            <a:ext cx="5836065" cy="48629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CBAD30-083E-4AAC-A933-7EF80083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93916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B68A7-1262-4B38-8840-B3B844E05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ECF8CA-15BF-4C83-8677-03CD858906A0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FD7D3-7C46-495A-BDDD-510E78AD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64"/>
            <a:ext cx="4723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304CD9-8B9B-4468-BB6E-5047949A5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1219" y="6356364"/>
            <a:ext cx="598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9D0A80-D934-45B8-A0C8-A275FFD731D5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3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5" r:id="rId2"/>
    <p:sldLayoutId id="2147483726" r:id="rId3"/>
    <p:sldLayoutId id="2147483727" r:id="rId4"/>
    <p:sldLayoutId id="2147483729" r:id="rId5"/>
    <p:sldLayoutId id="2147483730" r:id="rId6"/>
    <p:sldLayoutId id="2147483734" r:id="rId7"/>
  </p:sldLayoutIdLst>
  <p:hf hdr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lang="fr-FR" sz="2800" b="1" kern="1200" dirty="0" smtClean="0">
          <a:solidFill>
            <a:schemeClr val="bg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lang="fr-FR" sz="1600" kern="1200" dirty="0" smtClean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028607" indent="-285750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E32213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2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2">
            <a:extLst>
              <a:ext uri="{FF2B5EF4-FFF2-40B4-BE49-F238E27FC236}">
                <a16:creationId xmlns:a16="http://schemas.microsoft.com/office/drawing/2014/main" id="{78C590A2-6B51-403C-8789-27D9E8A660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" y="-1"/>
            <a:ext cx="12191161" cy="6858661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9E0116-1A38-432C-A9C2-151C59BF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589558"/>
            <a:ext cx="5836065" cy="48629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CBAD30-083E-4AAC-A933-7EF80083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93916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B68A7-1262-4B38-8840-B3B844E05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948850-2B47-4F1B-B077-DAD858117B20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FD7D3-7C46-495A-BDDD-510E78AD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64"/>
            <a:ext cx="4723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8D1F7593-0132-47CE-8DD3-CFE7A48ED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1219" y="6356364"/>
            <a:ext cx="598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9D0A80-D934-45B8-A0C8-A275FFD731D5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302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hf hdr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lang="fr-FR" sz="2800" b="1" kern="1200" dirty="0" smtClean="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286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lang="fr-FR" sz="16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045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185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327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470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628613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085757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542900" indent="-342900" algn="l" defTabSz="914286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3">
            <a:extLst>
              <a:ext uri="{FF2B5EF4-FFF2-40B4-BE49-F238E27FC236}">
                <a16:creationId xmlns:a16="http://schemas.microsoft.com/office/drawing/2014/main" id="{618E716E-2F48-489B-B416-1EF2461E80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" y="6156"/>
            <a:ext cx="12179041" cy="685184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9E0116-1A38-432C-A9C2-151C59BF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589558"/>
            <a:ext cx="5836065" cy="48629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CBAD30-083E-4AAC-A933-7EF80083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93916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6"/>
            <a:r>
              <a:rPr lang="fr-FR" dirty="0"/>
              <a:t>Septième niveau</a:t>
            </a:r>
          </a:p>
          <a:p>
            <a:pPr lvl="7"/>
            <a:r>
              <a:rPr lang="fr-FR" dirty="0"/>
              <a:t>Huitième niveau</a:t>
            </a:r>
          </a:p>
          <a:p>
            <a:pPr marL="3885718" marR="0" lvl="8" indent="-228573" algn="l" defTabSz="91428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423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dirty="0"/>
              <a:t>Neuvième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B68A7-1262-4B38-8840-B3B844E05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D73D53-27AE-42DD-A5E4-7DF517CAF4E3}" type="datetime1">
              <a:rPr lang="fr-FR" smtClean="0"/>
              <a:pPr/>
              <a:t>19/07/2023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DFD7D3-7C46-495A-BDDD-510E78ADD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64"/>
            <a:ext cx="4723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4C573359-E516-4339-B1F4-F6B57FEF2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1219" y="6356364"/>
            <a:ext cx="598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9D0A80-D934-45B8-A0C8-A275FFD731D5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671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p:hf hdr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lang="fr-FR" sz="2800" b="1" kern="1200" dirty="0" smtClean="0">
          <a:solidFill>
            <a:schemeClr val="bg1"/>
          </a:solidFill>
          <a:highlight>
            <a:srgbClr val="E32213"/>
          </a:highlight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lang="fr-FR" sz="16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SzPct val="10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028607" indent="-285750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85750" indent="-285750" algn="l" defTabSz="914286" rtl="0" eaLnBrk="1" latinLnBrk="0" hangingPunct="1">
        <a:lnSpc>
          <a:spcPct val="90000"/>
        </a:lnSpc>
        <a:spcBef>
          <a:spcPts val="500"/>
        </a:spcBef>
        <a:buClr>
          <a:srgbClr val="DA4234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hyperlink" Target="https://learning.topsolid.com/course/view.php?id=6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1.jfif"/><Relationship Id="rId4" Type="http://schemas.openxmlformats.org/officeDocument/2006/relationships/image" Target="../media/image36.png"/><Relationship Id="rId9" Type="http://schemas.openxmlformats.org/officeDocument/2006/relationships/hyperlink" Target="07%20-%20Operazioni%20Non%20Sincronizzate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fif"/><Relationship Id="rId5" Type="http://schemas.openxmlformats.org/officeDocument/2006/relationships/hyperlink" Target="09%20-%20Nome%20Entita'%20di%20Costruzione.mp4" TargetMode="Externa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image" Target="../media/image45.png"/><Relationship Id="rId7" Type="http://schemas.openxmlformats.org/officeDocument/2006/relationships/hyperlink" Target="10%20-%20Copia%20Profilo%20Vincolato.mp4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12%20-%20Creazione%20Curva%203D%20su%20Scala.mp4" TargetMode="External"/><Relationship Id="rId3" Type="http://schemas.openxmlformats.org/officeDocument/2006/relationships/hyperlink" Target="https://learning.topsolid.com/course/view.php?id=684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4.png"/><Relationship Id="rId9" Type="http://schemas.openxmlformats.org/officeDocument/2006/relationships/image" Target="../media/image21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fif"/><Relationship Id="rId5" Type="http://schemas.openxmlformats.org/officeDocument/2006/relationships/hyperlink" Target="13%20-%20Pixelizzazione.mp4" TargetMode="Externa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fif"/><Relationship Id="rId5" Type="http://schemas.openxmlformats.org/officeDocument/2006/relationships/hyperlink" Target="14%20-%20Tavola%20Gestione%20Accelerazione.mp4" TargetMode="Externa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jfif"/><Relationship Id="rId2" Type="http://schemas.openxmlformats.org/officeDocument/2006/relationships/hyperlink" Target="https://learning.topsolid.com/course/view.php?id=685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15%20-%20Condizione%20su%20Parametri%20Guida.mp4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3.xml"/><Relationship Id="rId18" Type="http://schemas.openxmlformats.org/officeDocument/2006/relationships/slide" Target="slide24.xml"/><Relationship Id="rId3" Type="http://schemas.openxmlformats.org/officeDocument/2006/relationships/image" Target="../media/image8.png"/><Relationship Id="rId21" Type="http://schemas.openxmlformats.org/officeDocument/2006/relationships/slide" Target="slide3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slide" Target="slide20.xml"/><Relationship Id="rId2" Type="http://schemas.openxmlformats.org/officeDocument/2006/relationships/image" Target="../media/image7.png"/><Relationship Id="rId16" Type="http://schemas.openxmlformats.org/officeDocument/2006/relationships/slide" Target="slide18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14.xml"/><Relationship Id="rId10" Type="http://schemas.openxmlformats.org/officeDocument/2006/relationships/image" Target="../media/image15.png"/><Relationship Id="rId19" Type="http://schemas.openxmlformats.org/officeDocument/2006/relationships/slide" Target="slide26.xm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slide" Target="slide11.xml"/><Relationship Id="rId22" Type="http://schemas.openxmlformats.org/officeDocument/2006/relationships/slide" Target="slide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fif"/><Relationship Id="rId5" Type="http://schemas.openxmlformats.org/officeDocument/2006/relationships/hyperlink" Target="16%20-%20Importazione%20FBX%20e%20gestione%20Texture%20Multi%20Parte.avi" TargetMode="Externa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fif"/><Relationship Id="rId4" Type="http://schemas.openxmlformats.org/officeDocument/2006/relationships/hyperlink" Target="17%20-%20Importazione%20RFA%20Revit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hyperlink" Target="https://ambientcg.com/list?type=Substance" TargetMode="External"/><Relationship Id="rId7" Type="http://schemas.openxmlformats.org/officeDocument/2006/relationships/hyperlink" Target="18%20-%20Adobe%20Substance%203D.mp4" TargetMode="External"/><Relationship Id="rId2" Type="http://schemas.openxmlformats.org/officeDocument/2006/relationships/hyperlink" Target="https://substance3d.adobe.com/asset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1.jf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6" Type="http://schemas.openxmlformats.org/officeDocument/2006/relationships/hyperlink" Target="19%20-%20Nesting%20Barra%20Gestione%20Angolo.mp4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20%20-%20Dimensionamento%20Automatico%20Multi%20Profili.mp4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78.png"/><Relationship Id="rId2" Type="http://schemas.openxmlformats.org/officeDocument/2006/relationships/hyperlink" Target="https://learning.topsolid.com/course/view.php?id=68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21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fif"/><Relationship Id="rId5" Type="http://schemas.openxmlformats.org/officeDocument/2006/relationships/hyperlink" Target="21%20-%20Quote%20Composite%20Automatiche%20-%20Miglioramento%20Calcolo.mp4" TargetMode="Externa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22%20-%20Stile%20Indice%20Automatico.mp4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85.png"/><Relationship Id="rId2" Type="http://schemas.openxmlformats.org/officeDocument/2006/relationships/hyperlink" Target="https://learning.topsolid.com/course/view.php?id=65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21.jf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1.jf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hyperlink" Target="23%20-%20Posizionamento%20Indice.mp4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jfif"/><Relationship Id="rId2" Type="http://schemas.openxmlformats.org/officeDocument/2006/relationships/hyperlink" Target="https://learning.topsolid.com/course/view.php?id=65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24%20-%20Commento%20su%20Quotatura.mp4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21.jf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hyperlink" Target="25%20-%20Caratteristiche.mp4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fif"/><Relationship Id="rId5" Type="http://schemas.openxmlformats.org/officeDocument/2006/relationships/hyperlink" Target="01%20-%20Scala%20&#8211;%20Separazione%20dei%20Comandi.mp4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jf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02%20-%20Scala%20con%20Finale%20non%20Perpendicolare.mp4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learning.topsolid.com/course/view.php?id=648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03%20-%20Scala%20con%20Definizione%20su%20Profili.mp4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learning.topsolid.com/course/view.php?id=68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1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image" Target="../media/image24.png"/><Relationship Id="rId7" Type="http://schemas.openxmlformats.org/officeDocument/2006/relationships/hyperlink" Target="04%20-%20Scala__Regole%20di%20vincolo.mp4" TargetMode="External"/><Relationship Id="rId2" Type="http://schemas.openxmlformats.org/officeDocument/2006/relationships/hyperlink" Target="https://learning.topsolid.com/course/view.php?id=65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jfif"/><Relationship Id="rId2" Type="http://schemas.openxmlformats.org/officeDocument/2006/relationships/hyperlink" Target="https://learning.topsolid.com/course/view.php?id=6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05%20-%20Componente%20Lineare.mp4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fif"/><Relationship Id="rId4" Type="http://schemas.openxmlformats.org/officeDocument/2006/relationships/hyperlink" Target="06%20-%20Assieme%20in%20Posizione_Locale%20Ripetizione.mk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4FF8FC-6504-4F0B-A96B-85CB533BE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Novita’ Versione 7.17 - 2023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FC6B2A-B87F-4218-BA38-44986BD34C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TopSolid’Steel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90D0B3-0108-4FAA-9D61-BB4824E9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7A47ED0-57F1-4974-85D8-A1F62005A19A}" type="datetime1">
              <a:rPr lang="fr-FR" smtClean="0"/>
              <a:t>19/07/2023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490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2DD-EC35-4BAC-B785-97A584B3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OPERAZIONI </a:t>
            </a:r>
            <a:br>
              <a:rPr lang="fr-FR" dirty="0"/>
            </a:br>
            <a:r>
              <a:rPr lang="fr-FR" dirty="0"/>
              <a:t>NON SINCRONIZZATE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C4034-4DD6-4326-A9D9-C8572E84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1" y="1212414"/>
            <a:ext cx="5415388" cy="4170497"/>
          </a:xfrm>
        </p:spPr>
        <p:txBody>
          <a:bodyPr>
            <a:normAutofit/>
          </a:bodyPr>
          <a:lstStyle/>
          <a:p>
            <a:r>
              <a:rPr lang="it-IT" sz="1400" dirty="0"/>
              <a:t>A partire da un assieme, è possibile creare operazioni su sottoassiemi o sincronizzazione di sottoparti</a:t>
            </a:r>
          </a:p>
          <a:p>
            <a:r>
              <a:rPr lang="it-IT" sz="1400" dirty="0"/>
              <a:t>E’ necessario una </a:t>
            </a:r>
            <a:r>
              <a:rPr lang="it-IT" sz="1400" dirty="0" err="1"/>
              <a:t>modifca</a:t>
            </a:r>
            <a:r>
              <a:rPr lang="it-IT" sz="1400" dirty="0"/>
              <a:t> delle impostazioni in Strumenti &gt; Opzioni &gt; Assemblaggio &gt; Operazione Parti &gt; Operazione sulla Parte</a:t>
            </a:r>
          </a:p>
          <a:p>
            <a:r>
              <a:rPr lang="it-IT" sz="1400" dirty="0"/>
              <a:t>La modalità che ci interessa è "Sì, senza sincronizzazione (se possibile) "</a:t>
            </a:r>
          </a:p>
          <a:p>
            <a:r>
              <a:rPr lang="it-IT" sz="1400" dirty="0"/>
              <a:t>Quando viene creata un’operazione, l'utente può scegliere questa modalità.</a:t>
            </a:r>
          </a:p>
          <a:p>
            <a:r>
              <a:rPr lang="it-IT" sz="1400" dirty="0"/>
              <a:t>L'operazione creata ha un suffisso (#) che indica che non è sincronizzata.</a:t>
            </a:r>
          </a:p>
          <a:p>
            <a:r>
              <a:rPr lang="it-IT" sz="1400" dirty="0"/>
              <a:t>Queste operazioni possono essere aggiornate singolarmente o globalmente</a:t>
            </a:r>
          </a:p>
          <a:p>
            <a:r>
              <a:rPr lang="it-IT" sz="1400" dirty="0"/>
              <a:t>Tutte le operazioni possono essere aggiornate globalmente tramite il </a:t>
            </a:r>
            <a:r>
              <a:rPr lang="it-IT" sz="1400" dirty="0" err="1"/>
              <a:t>menu’</a:t>
            </a:r>
            <a:r>
              <a:rPr lang="it-IT" sz="1400" dirty="0"/>
              <a:t> Modifica</a:t>
            </a:r>
            <a:endParaRPr lang="fr-FR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6719-896E-4094-8F50-7C967EBE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219" y="6356364"/>
            <a:ext cx="598661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10</a:t>
            </a:fld>
            <a:endParaRPr lang="fr-FR"/>
          </a:p>
        </p:txBody>
      </p:sp>
      <p:pic>
        <p:nvPicPr>
          <p:cNvPr id="7" name="Picture 10" descr="logo">
            <a:hlinkClick r:id="rId2"/>
            <a:extLst>
              <a:ext uri="{FF2B5EF4-FFF2-40B4-BE49-F238E27FC236}">
                <a16:creationId xmlns:a16="http://schemas.microsoft.com/office/drawing/2014/main" id="{021CFCF3-5939-4C51-8497-42F6233DB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AEFBB4-7B9E-E70B-D653-C105EC364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952" y="1280821"/>
            <a:ext cx="3722091" cy="24302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856A24-75EE-740A-7560-3CB13F80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187452"/>
            <a:ext cx="3153073" cy="20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B017C5D-8C8D-B18D-DC96-B6E6CBF0F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125" y="4946785"/>
            <a:ext cx="2881086" cy="17747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346067-3FB8-9A8B-BBFF-BAAAD2243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329" y="4754622"/>
            <a:ext cx="2385258" cy="19668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D715C3D-AB90-9DD8-44C8-6B4B1909D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1558" y="4059434"/>
            <a:ext cx="3853642" cy="1774703"/>
          </a:xfrm>
          <a:prstGeom prst="rect">
            <a:avLst/>
          </a:prstGeom>
        </p:spPr>
      </p:pic>
      <p:pic>
        <p:nvPicPr>
          <p:cNvPr id="4" name="Image 7">
            <a:hlinkClick r:id="rId9" action="ppaction://hlinkfile"/>
            <a:extLst>
              <a:ext uri="{FF2B5EF4-FFF2-40B4-BE49-F238E27FC236}">
                <a16:creationId xmlns:a16="http://schemas.microsoft.com/office/drawing/2014/main" id="{93022999-AA0B-76B0-616F-30DBDC2A4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04" y="5519474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0B7E47-9D99-4C28-9CDE-40204277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COSTRUZIONE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851C2-E1C6-4BFA-8758-B79098E9CF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91688" y="6353175"/>
            <a:ext cx="2500312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204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DESIGNAZIONE </a:t>
            </a:r>
            <a:br>
              <a:rPr lang="fr-FR" dirty="0"/>
            </a:br>
            <a:r>
              <a:rPr lang="fr-FR" dirty="0"/>
              <a:t>ENTITA’ DI COSTRUZIONE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15049" cy="4351338"/>
          </a:xfrm>
        </p:spPr>
        <p:txBody>
          <a:bodyPr>
            <a:normAutofit/>
          </a:bodyPr>
          <a:lstStyle/>
          <a:p>
            <a:r>
              <a:rPr lang="it-IT" dirty="0"/>
              <a:t>Per tutte le entità di costruzione è ora possibile assegnare un nome all'entità non appena viene creata.</a:t>
            </a:r>
          </a:p>
          <a:p>
            <a:r>
              <a:rPr lang="it-IT" dirty="0"/>
              <a:t>In questo modo è molto più facile identificare le entità quando vengono riutilizzate in altre operazioni.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A3132C-7768-81D2-58D0-79CFC557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271" y="1519487"/>
            <a:ext cx="1742857" cy="39904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D3804B-481A-283B-3EC4-A6A15410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932" y="3052946"/>
            <a:ext cx="1714286" cy="29428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5F9E52-CDB8-2E96-4C62-3142122D4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593" y="3400425"/>
            <a:ext cx="1714286" cy="3238095"/>
          </a:xfrm>
          <a:prstGeom prst="rect">
            <a:avLst/>
          </a:prstGeom>
        </p:spPr>
      </p:pic>
      <p:pic>
        <p:nvPicPr>
          <p:cNvPr id="3" name="Image 7">
            <a:hlinkClick r:id="rId5" action="ppaction://hlinkfile"/>
            <a:extLst>
              <a:ext uri="{FF2B5EF4-FFF2-40B4-BE49-F238E27FC236}">
                <a16:creationId xmlns:a16="http://schemas.microsoft.com/office/drawing/2014/main" id="{85994998-0727-D279-18E3-0DE02E8CC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39" y="4868479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1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PROFILO VINCOLATO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15049" cy="4351338"/>
          </a:xfrm>
        </p:spPr>
        <p:txBody>
          <a:bodyPr>
            <a:normAutofit/>
          </a:bodyPr>
          <a:lstStyle/>
          <a:p>
            <a:r>
              <a:rPr lang="it-IT" dirty="0"/>
              <a:t>Segue la logica del modello lineare vincolato ma su qualsiasi profilo</a:t>
            </a:r>
          </a:p>
          <a:p>
            <a:r>
              <a:rPr lang="it-IT" dirty="0"/>
              <a:t>Integra la possibilità del motivo su profilo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13</a:t>
            </a:fld>
            <a:endParaRPr lang="fr-F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272088E-77B0-D3FC-33B8-ABFA8C15D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722664"/>
            <a:ext cx="1974799" cy="387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BB96C38-D2EF-1DA2-D46E-41CDB3F9A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921" y="2359479"/>
            <a:ext cx="1972323" cy="417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92DFC8-8919-C5EB-0F6E-73D2669C0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438" y="3241221"/>
            <a:ext cx="2522438" cy="33711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6BEF8C-21DC-4CD7-D9C0-4A1F4CA4E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84" y="3324253"/>
            <a:ext cx="3242667" cy="13540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CC183D-0EAA-ACB0-1C8F-5BBDE72FE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00" y="4933939"/>
            <a:ext cx="1375420" cy="1787550"/>
          </a:xfrm>
          <a:prstGeom prst="rect">
            <a:avLst/>
          </a:prstGeom>
        </p:spPr>
      </p:pic>
      <p:pic>
        <p:nvPicPr>
          <p:cNvPr id="3" name="Image 7">
            <a:hlinkClick r:id="rId7" action="ppaction://hlinkfile"/>
            <a:extLst>
              <a:ext uri="{FF2B5EF4-FFF2-40B4-BE49-F238E27FC236}">
                <a16:creationId xmlns:a16="http://schemas.microsoft.com/office/drawing/2014/main" id="{7A9BD126-69F6-C731-3D2F-22A336F58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92" y="4483532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DE6F61-35E6-4BCE-83A4-178CB0EC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SCHIZZO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79106-49EE-4301-93A3-C31D9126D4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23550" y="6356350"/>
            <a:ext cx="1568450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536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CURVA PER SCALA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60" y="1819723"/>
            <a:ext cx="5534024" cy="4351338"/>
          </a:xfrm>
        </p:spPr>
        <p:txBody>
          <a:bodyPr>
            <a:normAutofit/>
          </a:bodyPr>
          <a:lstStyle/>
          <a:p>
            <a:r>
              <a:rPr lang="it-IT" dirty="0"/>
              <a:t>Facilita la creazione di travi parziali</a:t>
            </a:r>
          </a:p>
          <a:p>
            <a:r>
              <a:rPr lang="it-IT" dirty="0"/>
              <a:t>Il comando è disponibile nella risoluzione degli schizzi, consentendo di regolare il risultato</a:t>
            </a:r>
          </a:p>
          <a:p>
            <a:r>
              <a:rPr lang="it-IT" dirty="0"/>
              <a:t>Il comando è disponibile anche come operazione di schizzo, per facilitare la modifica/aggiornamento della curva.</a:t>
            </a:r>
          </a:p>
          <a:p>
            <a:r>
              <a:rPr lang="fr-FR" dirty="0" err="1"/>
              <a:t>Possiede</a:t>
            </a:r>
            <a:r>
              <a:rPr lang="fr-FR" dirty="0"/>
              <a:t> 2 </a:t>
            </a:r>
            <a:r>
              <a:rPr lang="fr-FR" dirty="0" err="1"/>
              <a:t>modalità</a:t>
            </a:r>
            <a:r>
              <a:rPr lang="fr-FR" dirty="0"/>
              <a:t> di </a:t>
            </a:r>
            <a:r>
              <a:rPr lang="fr-FR" dirty="0" err="1"/>
              <a:t>funzionamento</a:t>
            </a:r>
            <a:r>
              <a:rPr lang="fr-FR" dirty="0"/>
              <a:t>:</a:t>
            </a:r>
          </a:p>
          <a:p>
            <a:pPr lvl="1"/>
            <a:r>
              <a:rPr lang="it-IT" dirty="0"/>
              <a:t>Per interpolazione di punti: l'utente inserisce i punti applicati sulla curva direttamente in 3D. Questi punti devono coincidere con il profilo di riferimento.</a:t>
            </a:r>
          </a:p>
          <a:p>
            <a:pPr lvl="1"/>
            <a:r>
              <a:rPr lang="it-IT" dirty="0"/>
              <a:t>Per segmento: l'utente fornisce i segmenti e </a:t>
            </a:r>
            <a:r>
              <a:rPr lang="it-IT" dirty="0" err="1"/>
              <a:t>TopSolid</a:t>
            </a:r>
            <a:r>
              <a:rPr lang="it-IT" dirty="0"/>
              <a:t> crea l'intersezione tra il segmento e il profilo di riferimento.</a:t>
            </a:r>
          </a:p>
          <a:p>
            <a:r>
              <a:rPr lang="it-IT" dirty="0"/>
              <a:t>Il profilo di riferimento corrisponde al profilo del suolo della trave vista dall'alto.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15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8774C4-ACA3-8013-A2A0-1C476AECE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676" y="271978"/>
            <a:ext cx="2442240" cy="1230165"/>
          </a:xfrm>
          <a:prstGeom prst="rect">
            <a:avLst/>
          </a:prstGeom>
        </p:spPr>
      </p:pic>
      <p:pic>
        <p:nvPicPr>
          <p:cNvPr id="5" name="Picture 10" descr="logo">
            <a:hlinkClick r:id="rId3"/>
            <a:extLst>
              <a:ext uri="{FF2B5EF4-FFF2-40B4-BE49-F238E27FC236}">
                <a16:creationId xmlns:a16="http://schemas.microsoft.com/office/drawing/2014/main" id="{C270BE95-381F-BBF2-1F7C-682D48BCB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FAC0E0-7F07-184A-8460-6E7727092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892" y="1502143"/>
            <a:ext cx="2358433" cy="26339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2C8F95-D8FB-6741-0813-8A5C492D3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108" y="4136093"/>
            <a:ext cx="3880642" cy="24668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141F2-9892-911B-C5AD-66D534ECC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188" y="4657739"/>
            <a:ext cx="1697743" cy="2063750"/>
          </a:xfrm>
          <a:prstGeom prst="rect">
            <a:avLst/>
          </a:prstGeom>
        </p:spPr>
      </p:pic>
      <p:pic>
        <p:nvPicPr>
          <p:cNvPr id="3" name="Image 7">
            <a:hlinkClick r:id="rId8" action="ppaction://hlinkfile"/>
            <a:extLst>
              <a:ext uri="{FF2B5EF4-FFF2-40B4-BE49-F238E27FC236}">
                <a16:creationId xmlns:a16="http://schemas.microsoft.com/office/drawing/2014/main" id="{B76AC404-D494-E573-49AB-5327F85D66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29" y="2721907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Pixelizzazione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Operazione di </a:t>
            </a:r>
            <a:r>
              <a:rPr lang="it-IT" dirty="0" err="1"/>
              <a:t>sketching</a:t>
            </a:r>
            <a:r>
              <a:rPr lang="it-IT" dirty="0"/>
              <a:t> 3D che consente di perforare un'immagine per luminosità</a:t>
            </a:r>
          </a:p>
          <a:p>
            <a:r>
              <a:rPr lang="it-IT" dirty="0"/>
              <a:t>Nuove opzioni per il posizionamento in file sfalsate o per seguire un lotto di profili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16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F9ACA3-B7AB-9B96-B468-5EB4691B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31" y="2726788"/>
            <a:ext cx="2645044" cy="39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9DE191-56FC-8346-113E-EA496DD43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9" y="2716567"/>
            <a:ext cx="2613109" cy="39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B9D78B-6FEC-EF76-C3BE-D5CAE75CE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678" y="2716567"/>
            <a:ext cx="5169706" cy="2979383"/>
          </a:xfrm>
          <a:prstGeom prst="rect">
            <a:avLst/>
          </a:prstGeom>
        </p:spPr>
      </p:pic>
      <p:pic>
        <p:nvPicPr>
          <p:cNvPr id="3" name="Image 7">
            <a:hlinkClick r:id="rId5" action="ppaction://hlinkfile"/>
            <a:extLst>
              <a:ext uri="{FF2B5EF4-FFF2-40B4-BE49-F238E27FC236}">
                <a16:creationId xmlns:a16="http://schemas.microsoft.com/office/drawing/2014/main" id="{FAB32D72-ED2B-EC16-E7A8-6D68B0D00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91" y="1825625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Ottimizzazione degli schizzi importati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72" y="1917104"/>
            <a:ext cx="10774627" cy="4351338"/>
          </a:xfrm>
        </p:spPr>
        <p:txBody>
          <a:bodyPr/>
          <a:lstStyle/>
          <a:p>
            <a:r>
              <a:rPr lang="it-IT" dirty="0"/>
              <a:t>La gestione degli schizzi importati (DXF ecc.) è da 10 a 15 volte più veloce tra la versione 7.16 e 7.17.</a:t>
            </a:r>
          </a:p>
          <a:p>
            <a:r>
              <a:rPr lang="it-IT" dirty="0"/>
              <a:t>Questa nuova modalità può essere attivata in caso di rallentamenti (clic destro &gt; Altro &gt; Accelera visualizzazione).</a:t>
            </a:r>
          </a:p>
          <a:p>
            <a:r>
              <a:rPr lang="it-IT" dirty="0"/>
              <a:t>Nell'esempio seguente, l'FPS passa da 3 a 45 fotogrammi al secondo.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17</a:t>
            </a:fld>
            <a:endParaRPr lang="fr-FR"/>
          </a:p>
        </p:txBody>
      </p:sp>
      <p:pic>
        <p:nvPicPr>
          <p:cNvPr id="8" name="Projet sans titre">
            <a:hlinkClick r:id="" action="ppaction://media"/>
            <a:extLst>
              <a:ext uri="{FF2B5EF4-FFF2-40B4-BE49-F238E27FC236}">
                <a16:creationId xmlns:a16="http://schemas.microsoft.com/office/drawing/2014/main" id="{939318E1-1CD8-71D4-B4E2-B72C695E6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71" y="3682013"/>
            <a:ext cx="5646199" cy="3175987"/>
          </a:xfrm>
          <a:prstGeom prst="rect">
            <a:avLst/>
          </a:prstGeom>
        </p:spPr>
      </p:pic>
      <p:pic>
        <p:nvPicPr>
          <p:cNvPr id="3" name="Image 7">
            <a:hlinkClick r:id="rId5" action="ppaction://hlinkfile"/>
            <a:extLst>
              <a:ext uri="{FF2B5EF4-FFF2-40B4-BE49-F238E27FC236}">
                <a16:creationId xmlns:a16="http://schemas.microsoft.com/office/drawing/2014/main" id="{6B864180-92C4-246F-207C-AE4C20FAA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85" y="4947401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20C06E9-71B7-AE18-DF97-19F0E12A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FAMIGLIA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11A01B-A97B-25E7-8C03-ECC74B4B13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23550" y="6356350"/>
            <a:ext cx="1568450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163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20C06E9-71B7-AE18-DF97-19F0E12A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ConDIZIONI SUI PARAMETRI guida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910E9DB-B2E3-8DB0-1CD0-8DBC0276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6417364" cy="4351338"/>
          </a:xfrm>
        </p:spPr>
        <p:txBody>
          <a:bodyPr>
            <a:normAutofit/>
          </a:bodyPr>
          <a:lstStyle/>
          <a:p>
            <a:r>
              <a:rPr lang="it-IT" sz="1400" dirty="0"/>
              <a:t>Il comando Condizione può ora essere applicato ad un parametro guida o a una cartella di parametri. </a:t>
            </a:r>
          </a:p>
          <a:p>
            <a:r>
              <a:rPr lang="it-IT" sz="1400" dirty="0"/>
              <a:t>Quando la famiglia viene inclusa, è possibile disabilitare la condizione e i parametri guida legati</a:t>
            </a:r>
          </a:p>
          <a:p>
            <a:r>
              <a:rPr lang="it-IT" sz="1400" dirty="0"/>
              <a:t>Le condizioni hanno il suffisso (?)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11A01B-A97B-25E7-8C03-ECC74B4B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19</a:t>
            </a:fld>
            <a:endParaRPr lang="fr-FR"/>
          </a:p>
        </p:txBody>
      </p:sp>
      <p:pic>
        <p:nvPicPr>
          <p:cNvPr id="3" name="Picture 10" descr="logo">
            <a:hlinkClick r:id="rId2"/>
            <a:extLst>
              <a:ext uri="{FF2B5EF4-FFF2-40B4-BE49-F238E27FC236}">
                <a16:creationId xmlns:a16="http://schemas.microsoft.com/office/drawing/2014/main" id="{2FBBDECC-5C52-7E1A-D0B4-EF4DA0F8D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F3643D-93C2-8A70-C9ED-273A1AC66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629" y="1825625"/>
            <a:ext cx="2707816" cy="30205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D4039D-DA31-CFBC-E315-C50219D8D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689" y="3429000"/>
            <a:ext cx="2951061" cy="1666803"/>
          </a:xfrm>
          <a:prstGeom prst="rect">
            <a:avLst/>
          </a:prstGeom>
        </p:spPr>
      </p:pic>
      <p:pic>
        <p:nvPicPr>
          <p:cNvPr id="4" name="Image 7">
            <a:hlinkClick r:id="rId6" action="ppaction://hlinkfile"/>
            <a:extLst>
              <a:ext uri="{FF2B5EF4-FFF2-40B4-BE49-F238E27FC236}">
                <a16:creationId xmlns:a16="http://schemas.microsoft.com/office/drawing/2014/main" id="{AEDBE29E-EEEA-7F32-4AF5-4764B02DF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85" y="4001294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9B76F-7C69-4FC1-BBF1-3261675D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SOMMARIO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A5B92-E8A2-480D-8DB5-817380E0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219" y="6356364"/>
            <a:ext cx="598661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2</a:t>
            </a:fld>
            <a:endParaRPr lang="fr-FR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8" name="Summary Zoom 7">
                <a:extLst>
                  <a:ext uri="{FF2B5EF4-FFF2-40B4-BE49-F238E27FC236}">
                    <a16:creationId xmlns:a16="http://schemas.microsoft.com/office/drawing/2014/main" id="{D58D56EF-BBA7-40C8-8E57-6FD77C122E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8389832"/>
                  </p:ext>
                </p:extLst>
              </p:nvPr>
            </p:nvGraphicFramePr>
            <p:xfrm>
              <a:off x="685800" y="1429385"/>
              <a:ext cx="9391650" cy="4351338"/>
            </p:xfrm>
            <a:graphic>
              <a:graphicData uri="http://schemas.microsoft.com/office/powerpoint/2016/summaryzoom">
                <psuz:summaryZm>
                  <psuz:summaryZmObj sectionId="{DBF7FA35-5929-4EB6-8C45-E6362856F73F}">
                    <psuz:zmPr id="{C7993967-9CD6-4E78-ADC0-03F5994B2BD4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6852" y="119662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10ADD94-1296-441C-B78E-448D45162162}">
                    <psuz:zmPr id="{03744C0F-A5DE-44A6-A6A5-8D7DF4342D8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922656" y="119662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3669876-65F1-4956-A023-F88D20A9A01D}">
                    <psuz:zmPr id="{EC5B360D-D103-4A7C-BE9E-7F63F2412F28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28460" y="119662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76604B5-19A9-43E2-813D-07200A724200}">
                    <psuz:zmPr id="{6C606B75-5F88-46AC-B459-23412471B39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534264" y="119662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964548E-51BA-4E67-B917-F1531870AADE}">
                    <psuz:zmPr id="{333C5042-9605-4303-9F9D-CC8E71F2E8B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6852" y="1163983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8D55848-040B-4D6B-BC63-0BBE14E49A56}">
                    <psuz:zmPr id="{91FBB263-57A5-47A2-BB16-ECFE94863C3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922656" y="1163983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308F4E7-F145-4FED-8D51-9521B00F5F91}">
                    <psuz:zmPr id="{8650E0F7-18FB-44D2-BBE2-0A5DDE188396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28460" y="1163983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C265989-E46F-4395-88A8-BA316FDE9B13}">
                    <psuz:zmPr id="{55C8C92D-F9BD-41CA-ADBE-20283B50BCB3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534264" y="1163983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BD561B1-CA20-4D6B-A895-5ED7C9EE42C6}" scaleFactorY="89459">
                    <psuz:zmPr id="{1124FB1B-6C18-4048-AF3D-1103AD468930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6852" y="2259905"/>
                          <a:ext cx="1740534" cy="8758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EFD6F04-8BD3-4523-94DF-ED2DBC107194}">
                    <psuz:zmPr id="{EDD4B3F7-88A2-4BB8-93F7-7DC0162F51CC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922656" y="2208304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3858FC7-6F10-43E2-8703-8E19B743B145}" scaleFactorY="89459">
                    <psuz:zmPr id="{1035990F-C893-47AD-856B-8FA8492E2A36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28460" y="2259905"/>
                          <a:ext cx="1740534" cy="8758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BCBEAA3-044E-4D76-93AC-DFDAB340549E}" scaleFactorY="89459">
                    <psuz:zmPr id="{57873709-B915-4124-AECE-032D0150B2B7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534264" y="2259905"/>
                          <a:ext cx="1740534" cy="8758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EC6B6A0-EEAE-40A2-9A40-4114A21776E1}" scaleFactorY="89459">
                    <psuz:zmPr id="{A56E1E94-C668-414E-9C94-4A14328B5B9E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6852" y="3304225"/>
                          <a:ext cx="1740534" cy="8758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B3374B3-80F3-4FB0-9775-D19B32332526}">
                    <psuz:zmPr id="{B785F301-1F51-4F87-A0EF-B5E44A61248D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922656" y="3252625"/>
                          <a:ext cx="1740534" cy="9790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8" name="Summary Zoom 7">
                <a:extLst>
                  <a:ext uri="{FF2B5EF4-FFF2-40B4-BE49-F238E27FC236}">
                    <a16:creationId xmlns:a16="http://schemas.microsoft.com/office/drawing/2014/main" id="{D58D56EF-BBA7-40C8-8E57-6FD77C122E1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85800" y="1429385"/>
                <a:ext cx="9391650" cy="4351338"/>
                <a:chOff x="685800" y="1429385"/>
                <a:chExt cx="9391650" cy="4351338"/>
              </a:xfrm>
            </p:grpSpPr>
            <p:pic>
              <p:nvPicPr>
                <p:cNvPr id="3" name="Immagine 3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02652" y="1549047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Immagine 4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08456" y="1549047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Immagine 5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14260" y="1549047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Immagine 7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20064" y="1549047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Immagine 9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02652" y="2593368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Immagine 10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08456" y="2593368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Immagine 11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14260" y="2593368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Immagine 12">
                  <a:hlinkClick r:id="rId2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20064" y="2593368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Immagine 13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2652" y="3689290"/>
                  <a:ext cx="1740534" cy="87584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4" name="Immagine 14">
                  <a:hlinkClick r:id="rId2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8456" y="3637689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5" name="Immagine 15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260" y="3689290"/>
                  <a:ext cx="1740534" cy="87584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6" name="Immagine 16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064" y="3689290"/>
                  <a:ext cx="1740534" cy="87584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7" name="Immagine 17"/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2652" y="4733610"/>
                  <a:ext cx="1740534" cy="8758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8" name="Immagine 18">
                  <a:hlinkClick r:id="rId2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08456" y="4682010"/>
                  <a:ext cx="1740534" cy="97905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526166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0B7E47-9D99-4C28-9CDE-40204277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Interop / IMPORTAZIONE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851C2-E1C6-4BFA-8758-B79098E9CF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91688" y="6353175"/>
            <a:ext cx="2500312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13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IMPORTAZIONE FBX CON TEXTURE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36065" cy="4351338"/>
          </a:xfrm>
        </p:spPr>
        <p:txBody>
          <a:bodyPr>
            <a:normAutofit/>
          </a:bodyPr>
          <a:lstStyle/>
          <a:p>
            <a:r>
              <a:rPr lang="it-IT" dirty="0"/>
              <a:t>Importa le texture da un file FBX</a:t>
            </a:r>
          </a:p>
          <a:p>
            <a:r>
              <a:rPr lang="fr-FR" dirty="0"/>
              <a:t>Supporta FBX con multi parte</a:t>
            </a:r>
          </a:p>
          <a:p>
            <a:r>
              <a:rPr lang="it-IT" dirty="0"/>
              <a:t>Un sistema di riconoscimento basato sui nomi dei documenti assegna automaticamente le texture alle varie </a:t>
            </a:r>
            <a:r>
              <a:rPr lang="it-IT" dirty="0" err="1"/>
              <a:t>modalita’</a:t>
            </a:r>
            <a:endParaRPr lang="it-IT" dirty="0"/>
          </a:p>
          <a:p>
            <a:r>
              <a:rPr lang="it-IT" dirty="0"/>
              <a:t>L'assegnazione viene effettuata pezzo per pezzo.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F966C9-EAA1-17A0-66F8-60B71998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983" y="1284022"/>
            <a:ext cx="2004131" cy="18677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613E1F-778F-148B-BD33-9D0898D13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7" y="4093459"/>
            <a:ext cx="6373187" cy="262803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CB3A1D9-39F8-4387-B761-D19DF00B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94" y="3188220"/>
            <a:ext cx="3812041" cy="29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7">
            <a:hlinkClick r:id="rId5" action="ppaction://hlinkfile"/>
            <a:extLst>
              <a:ext uri="{FF2B5EF4-FFF2-40B4-BE49-F238E27FC236}">
                <a16:creationId xmlns:a16="http://schemas.microsoft.com/office/drawing/2014/main" id="{52484CCE-BBB2-AA12-E635-217B352F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328" y="2184318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Importazione RFA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22</a:t>
            </a:fld>
            <a:endParaRPr lang="fr-FR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580E22A-3228-D7FA-F74A-1769D063F7F1}"/>
              </a:ext>
            </a:extLst>
          </p:cNvPr>
          <p:cNvSpPr txBox="1">
            <a:spLocks/>
          </p:cNvSpPr>
          <p:nvPr/>
        </p:nvSpPr>
        <p:spPr>
          <a:xfrm>
            <a:off x="990601" y="1978025"/>
            <a:ext cx="5877325" cy="2534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A4234"/>
              </a:buClr>
              <a:buSzPct val="100000"/>
              <a:buFont typeface="Courier New" panose="02070309020205020404" pitchFamily="49" charset="0"/>
              <a:buChar char="o"/>
              <a:defRPr lang="fr-FR"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028607" indent="-285750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85750" indent="-285750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423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3B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it-IT" dirty="0"/>
              <a:t>Consente di importare le famiglie di componenti Revit </a:t>
            </a:r>
            <a:r>
              <a:rPr lang="fr-FR" dirty="0"/>
              <a:t>(.</a:t>
            </a:r>
            <a:r>
              <a:rPr lang="fr-FR" dirty="0" err="1"/>
              <a:t>rfa</a:t>
            </a:r>
            <a:r>
              <a:rPr lang="fr-FR" dirty="0"/>
              <a:t>)</a:t>
            </a:r>
          </a:p>
          <a:p>
            <a:r>
              <a:rPr lang="it-IT" dirty="0"/>
              <a:t>Per essere importate, le famiglie devono essere state generate in Revit.</a:t>
            </a:r>
          </a:p>
          <a:p>
            <a:r>
              <a:rPr lang="it-IT" dirty="0"/>
              <a:t>Al momento dell'importazione, TopSolid elenca tutte le copie che possono essere importate.</a:t>
            </a:r>
          </a:p>
          <a:p>
            <a:r>
              <a:rPr lang="it-IT" dirty="0"/>
              <a:t>Come per l'importazione .RVT (progetto Revit), è possibile selezionare il tipo di geometria realizzata in TopSolid</a:t>
            </a:r>
          </a:p>
          <a:p>
            <a:r>
              <a:rPr lang="it-IT" dirty="0"/>
              <a:t>La modalità consigliata è Solido, Forma sfaccettata, Poliedro.</a:t>
            </a:r>
            <a:endParaRPr lang="fr-FR" dirty="0"/>
          </a:p>
          <a:p>
            <a:pPr marL="457145" lvl="1" indent="0">
              <a:buFont typeface="Courier New" panose="02070309020205020404" pitchFamily="49" charset="0"/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D43CC9-2772-1D9B-F64D-921A5571A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726" y="2464027"/>
            <a:ext cx="3190476" cy="26095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6E049DC-603D-5439-69F0-60781AA6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043" y="4467525"/>
            <a:ext cx="3189283" cy="2253964"/>
          </a:xfrm>
          <a:prstGeom prst="rect">
            <a:avLst/>
          </a:prstGeom>
        </p:spPr>
      </p:pic>
      <p:pic>
        <p:nvPicPr>
          <p:cNvPr id="4" name="Image 7">
            <a:hlinkClick r:id="rId4" action="ppaction://hlinkfile"/>
            <a:extLst>
              <a:ext uri="{FF2B5EF4-FFF2-40B4-BE49-F238E27FC236}">
                <a16:creationId xmlns:a16="http://schemas.microsoft.com/office/drawing/2014/main" id="{D82321C6-C321-CF7A-B7D3-D01928518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89" y="5073551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ESPORTAZIONE RVT (REVIT)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17" y="1530564"/>
            <a:ext cx="5760307" cy="2534104"/>
          </a:xfrm>
        </p:spPr>
        <p:txBody>
          <a:bodyPr>
            <a:normAutofit/>
          </a:bodyPr>
          <a:lstStyle/>
          <a:p>
            <a:pPr lvl="1"/>
            <a:r>
              <a:rPr lang="it-IT" dirty="0"/>
              <a:t>Consente di esportare assiemi e parti in formato .RVT (progetto Revit).</a:t>
            </a:r>
          </a:p>
          <a:p>
            <a:pPr lvl="1"/>
            <a:endParaRPr lang="it-IT" sz="800" dirty="0"/>
          </a:p>
          <a:p>
            <a:pPr lvl="1"/>
            <a:r>
              <a:rPr lang="it-IT" dirty="0"/>
              <a:t>Quando viene aperto in Revit, un messaggio avvisa l'utente che il file non è stato prodotto con Revit.</a:t>
            </a:r>
          </a:p>
          <a:p>
            <a:pPr lvl="1"/>
            <a:endParaRPr lang="it-IT" sz="800" dirty="0"/>
          </a:p>
          <a:p>
            <a:pPr lvl="1"/>
            <a:r>
              <a:rPr lang="it-IT" dirty="0"/>
              <a:t>L'interfaccia riguarda solo la parte geometrica</a:t>
            </a:r>
          </a:p>
          <a:p>
            <a:pPr marL="457145" lvl="1" indent="0">
              <a:buNone/>
            </a:pPr>
            <a:endParaRPr lang="it-IT" sz="800" dirty="0"/>
          </a:p>
          <a:p>
            <a:pPr lvl="1"/>
            <a:r>
              <a:rPr lang="it-IT" dirty="0"/>
              <a:t>Ulteriori sviluppi saranno apportati in base alle esigenze, poiché l'argomento è molto vasto.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92FD8D-F2C5-7694-FE3E-77FBA58ED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24" y="2105024"/>
            <a:ext cx="3302507" cy="24584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D85483-CA8F-B469-B1B1-DF8DCA96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4" y="4060384"/>
            <a:ext cx="4986336" cy="268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0B7E47-9D99-4C28-9CDE-40204277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MATERIALI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851C2-E1C6-4BFA-8758-B79098E9CF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91688" y="6353175"/>
            <a:ext cx="2500312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212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ADOBE SUBSTANCE 3D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44600"/>
            <a:ext cx="9063680" cy="4351338"/>
          </a:xfrm>
        </p:spPr>
        <p:txBody>
          <a:bodyPr>
            <a:normAutofit/>
          </a:bodyPr>
          <a:lstStyle/>
          <a:p>
            <a:r>
              <a:rPr lang="it-IT" sz="1400" dirty="0"/>
              <a:t>Consente di utilizzare i generatori di texture 3D di Adobe </a:t>
            </a:r>
            <a:r>
              <a:rPr lang="it-IT" sz="1400" dirty="0" err="1"/>
              <a:t>Substance</a:t>
            </a:r>
            <a:r>
              <a:rPr lang="it-IT" sz="1400" dirty="0"/>
              <a:t> (.SBSAR).</a:t>
            </a:r>
          </a:p>
          <a:p>
            <a:r>
              <a:rPr lang="it-IT" sz="1400" dirty="0"/>
              <a:t>I generatori sono file parametrici molto leggeri che possono essere usati per generare texture al volo.</a:t>
            </a:r>
          </a:p>
          <a:p>
            <a:r>
              <a:rPr lang="it-IT" sz="1400" dirty="0"/>
              <a:t>Molti siti offrono questo tipo di generatore</a:t>
            </a:r>
          </a:p>
          <a:p>
            <a:pPr lvl="1"/>
            <a:r>
              <a:rPr lang="fr-FR" sz="1400" dirty="0">
                <a:hlinkClick r:id="rId2"/>
              </a:rPr>
              <a:t>https://substance3d.adobe.com/assets</a:t>
            </a:r>
            <a:r>
              <a:rPr lang="fr-FR" sz="1400" dirty="0"/>
              <a:t> (</a:t>
            </a:r>
            <a:r>
              <a:rPr lang="fr-FR" sz="1400" dirty="0" err="1"/>
              <a:t>Pagamento</a:t>
            </a:r>
            <a:r>
              <a:rPr lang="fr-FR" sz="1400" dirty="0"/>
              <a:t>)</a:t>
            </a:r>
          </a:p>
          <a:p>
            <a:pPr lvl="1"/>
            <a:r>
              <a:rPr lang="fr-FR" sz="1400" dirty="0">
                <a:hlinkClick r:id="rId3"/>
              </a:rPr>
              <a:t>https://ambientcg.com/list?type=Substance</a:t>
            </a:r>
            <a:r>
              <a:rPr lang="fr-FR" sz="1400" dirty="0"/>
              <a:t> (</a:t>
            </a:r>
            <a:r>
              <a:rPr lang="fr-FR" sz="1400" dirty="0" err="1"/>
              <a:t>Gratuito</a:t>
            </a:r>
            <a:r>
              <a:rPr lang="fr-FR" sz="1400" dirty="0"/>
              <a:t>)</a:t>
            </a:r>
          </a:p>
          <a:p>
            <a:r>
              <a:rPr lang="it-IT" sz="1400" dirty="0"/>
              <a:t>È possibile creare i propri generatori utilizzando </a:t>
            </a:r>
            <a:r>
              <a:rPr lang="it-IT" sz="1400" dirty="0" err="1"/>
              <a:t>Substance</a:t>
            </a:r>
            <a:r>
              <a:rPr lang="it-IT" sz="1400" dirty="0"/>
              <a:t> Designer</a:t>
            </a:r>
          </a:p>
          <a:p>
            <a:r>
              <a:rPr lang="it-IT" sz="1400" dirty="0"/>
              <a:t>L'integrazione avviene in 3 fasi in </a:t>
            </a:r>
            <a:r>
              <a:rPr lang="it-IT" sz="1400" dirty="0" err="1"/>
              <a:t>TopSolid</a:t>
            </a:r>
            <a:endParaRPr lang="it-IT" sz="1400" dirty="0"/>
          </a:p>
          <a:p>
            <a:pPr lvl="1"/>
            <a:r>
              <a:rPr lang="fr-FR" sz="1400" dirty="0" err="1"/>
              <a:t>Scarica</a:t>
            </a:r>
            <a:r>
              <a:rPr lang="fr-FR" sz="1400" dirty="0"/>
              <a:t> </a:t>
            </a:r>
            <a:r>
              <a:rPr lang="fr-FR" sz="1400" dirty="0" err="1"/>
              <a:t>documento</a:t>
            </a:r>
            <a:r>
              <a:rPr lang="fr-FR" sz="1400" dirty="0"/>
              <a:t> SBSAR</a:t>
            </a:r>
          </a:p>
          <a:p>
            <a:pPr lvl="1"/>
            <a:r>
              <a:rPr lang="it-IT" sz="1400" dirty="0"/>
              <a:t>Aggiunta SBSAR a un documento di Texture (categoria Adobe </a:t>
            </a:r>
            <a:r>
              <a:rPr lang="it-IT" sz="1400" dirty="0" err="1"/>
              <a:t>Substance</a:t>
            </a:r>
            <a:r>
              <a:rPr lang="it-IT" sz="1400" dirty="0"/>
              <a:t> 3D)</a:t>
            </a:r>
          </a:p>
          <a:p>
            <a:pPr lvl="1"/>
            <a:r>
              <a:rPr lang="it-IT" sz="1400" dirty="0"/>
              <a:t>Associazione texture a un documento di Materiale / Rivestimento - Collegamento ai Parametri</a:t>
            </a:r>
            <a:endParaRPr lang="fr-FR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25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AD533FF-A3D5-216E-D6F2-A6DAFBF3F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0" y="4805971"/>
            <a:ext cx="2594089" cy="155039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EB8E3B-4EEC-A802-1FCD-CDDFE15F83DB}"/>
              </a:ext>
            </a:extLst>
          </p:cNvPr>
          <p:cNvGrpSpPr/>
          <p:nvPr/>
        </p:nvGrpSpPr>
        <p:grpSpPr>
          <a:xfrm>
            <a:off x="2867025" y="4410283"/>
            <a:ext cx="3782991" cy="2371309"/>
            <a:chOff x="2867025" y="4410283"/>
            <a:chExt cx="3782991" cy="2371309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8E467C3-C71E-1E04-32B6-4F5DFFF54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7940" y="4410283"/>
              <a:ext cx="3262076" cy="2371309"/>
            </a:xfrm>
            <a:prstGeom prst="rect">
              <a:avLst/>
            </a:prstGeom>
          </p:spPr>
        </p:pic>
        <p:sp>
          <p:nvSpPr>
            <p:cNvPr id="19" name="Flèche : droite 18">
              <a:extLst>
                <a:ext uri="{FF2B5EF4-FFF2-40B4-BE49-F238E27FC236}">
                  <a16:creationId xmlns:a16="http://schemas.microsoft.com/office/drawing/2014/main" id="{40F182CC-1DDB-7D4A-0927-72AE14E40E58}"/>
                </a:ext>
              </a:extLst>
            </p:cNvPr>
            <p:cNvSpPr/>
            <p:nvPr/>
          </p:nvSpPr>
          <p:spPr>
            <a:xfrm>
              <a:off x="2867025" y="5229225"/>
              <a:ext cx="409575" cy="819150"/>
            </a:xfrm>
            <a:prstGeom prst="rightArrow">
              <a:avLst/>
            </a:prstGeom>
            <a:solidFill>
              <a:srgbClr val="F7120C"/>
            </a:solidFill>
            <a:ln>
              <a:solidFill>
                <a:srgbClr val="3B3C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2AA607E-1914-382C-98B6-8839B7917009}"/>
              </a:ext>
            </a:extLst>
          </p:cNvPr>
          <p:cNvGrpSpPr/>
          <p:nvPr/>
        </p:nvGrpSpPr>
        <p:grpSpPr>
          <a:xfrm>
            <a:off x="6813743" y="4427745"/>
            <a:ext cx="3327563" cy="2371309"/>
            <a:chOff x="6813743" y="4427745"/>
            <a:chExt cx="3327563" cy="237130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5B605B8-7C32-F7CF-C62D-A6EA42840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1747" y="4427745"/>
              <a:ext cx="2809559" cy="2371309"/>
            </a:xfrm>
            <a:prstGeom prst="rect">
              <a:avLst/>
            </a:prstGeom>
          </p:spPr>
        </p:pic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id="{04306152-4E3E-4BF5-74AF-89CADF944857}"/>
                </a:ext>
              </a:extLst>
            </p:cNvPr>
            <p:cNvSpPr/>
            <p:nvPr/>
          </p:nvSpPr>
          <p:spPr>
            <a:xfrm>
              <a:off x="6813743" y="5229225"/>
              <a:ext cx="409575" cy="819150"/>
            </a:xfrm>
            <a:prstGeom prst="rightArrow">
              <a:avLst/>
            </a:prstGeom>
            <a:solidFill>
              <a:srgbClr val="F7120C"/>
            </a:solidFill>
            <a:ln>
              <a:solidFill>
                <a:srgbClr val="3B3C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7">
            <a:hlinkClick r:id="rId7" action="ppaction://hlinkfile"/>
            <a:extLst>
              <a:ext uri="{FF2B5EF4-FFF2-40B4-BE49-F238E27FC236}">
                <a16:creationId xmlns:a16="http://schemas.microsoft.com/office/drawing/2014/main" id="{70D26B39-2219-135D-01A0-89E2F6987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63" y="2365550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0B7E47-9D99-4C28-9CDE-40204277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DOCUMENTAZIONE BARRE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851C2-E1C6-4BFA-8758-B79098E9CF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91688" y="6353175"/>
            <a:ext cx="2500312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458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9" y="589558"/>
            <a:ext cx="6320472" cy="486293"/>
          </a:xfrm>
        </p:spPr>
        <p:txBody>
          <a:bodyPr>
            <a:normAutofit fontScale="90000"/>
          </a:bodyPr>
          <a:lstStyle/>
          <a:p>
            <a:r>
              <a:rPr lang="fr-FR" dirty="0"/>
              <a:t>Gestione dell'angolo di taglio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245771" cy="4351338"/>
          </a:xfrm>
        </p:spPr>
        <p:txBody>
          <a:bodyPr>
            <a:normAutofit/>
          </a:bodyPr>
          <a:lstStyle/>
          <a:p>
            <a:r>
              <a:rPr lang="it-IT" dirty="0"/>
              <a:t>Il nesting della barra tiene ora conto degli angoli di taglio della barra</a:t>
            </a:r>
          </a:p>
          <a:p>
            <a:r>
              <a:rPr lang="it-IT" dirty="0"/>
              <a:t>Le caratteristiche di nesting dei profili devono essere inserite correttamente affinché TopSolid possa orientare i profili in modo corretto.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27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08D8749-87D3-2A57-8DCE-F226E84C7440}"/>
              </a:ext>
            </a:extLst>
          </p:cNvPr>
          <p:cNvGrpSpPr/>
          <p:nvPr/>
        </p:nvGrpSpPr>
        <p:grpSpPr>
          <a:xfrm>
            <a:off x="265843" y="3274539"/>
            <a:ext cx="5407394" cy="3666830"/>
            <a:chOff x="265843" y="3274539"/>
            <a:chExt cx="5407394" cy="366683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6916403-3BEF-C7D1-401B-09EF97FD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843" y="3274539"/>
              <a:ext cx="4320000" cy="302760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50EDF31-2FC2-7A04-E0B9-DC6FC36A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3237" y="5404310"/>
              <a:ext cx="4320000" cy="1134616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733880-A3BD-2E3C-A5DA-60B78C942D1C}"/>
                </a:ext>
              </a:extLst>
            </p:cNvPr>
            <p:cNvSpPr txBox="1"/>
            <p:nvPr/>
          </p:nvSpPr>
          <p:spPr>
            <a:xfrm>
              <a:off x="1794217" y="6418149"/>
              <a:ext cx="12632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F0000"/>
                  </a:solidFill>
                </a:rPr>
                <a:t>7.16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CB219ED-3964-6BAF-EF74-CD7FAB3ED817}"/>
              </a:ext>
            </a:extLst>
          </p:cNvPr>
          <p:cNvGrpSpPr/>
          <p:nvPr/>
        </p:nvGrpSpPr>
        <p:grpSpPr>
          <a:xfrm>
            <a:off x="5841618" y="3240619"/>
            <a:ext cx="5512181" cy="3700750"/>
            <a:chOff x="5841618" y="3240619"/>
            <a:chExt cx="5512181" cy="37007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BF180A8-B9EF-6CE7-93E8-C514AB7A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1618" y="3240619"/>
              <a:ext cx="4320000" cy="302782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223F386-5F6D-FF17-00FD-4415BC5BE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799" y="5404310"/>
              <a:ext cx="4320000" cy="1149474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66A1B03-6465-AD0A-FD42-AAB6A41C6472}"/>
                </a:ext>
              </a:extLst>
            </p:cNvPr>
            <p:cNvSpPr txBox="1"/>
            <p:nvPr/>
          </p:nvSpPr>
          <p:spPr>
            <a:xfrm>
              <a:off x="7369992" y="6418149"/>
              <a:ext cx="12632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F0000"/>
                  </a:solidFill>
                </a:rPr>
                <a:t>7.17</a:t>
              </a:r>
            </a:p>
          </p:txBody>
        </p:sp>
      </p:grpSp>
      <p:pic>
        <p:nvPicPr>
          <p:cNvPr id="9" name="Image 7">
            <a:hlinkClick r:id="rId6" action="ppaction://hlinkfile"/>
            <a:extLst>
              <a:ext uri="{FF2B5EF4-FFF2-40B4-BE49-F238E27FC236}">
                <a16:creationId xmlns:a16="http://schemas.microsoft.com/office/drawing/2014/main" id="{34767EBB-D438-86F2-DC43-A001CC369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45" y="1994847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Supporto universale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871" y="1334846"/>
            <a:ext cx="6245771" cy="4351338"/>
          </a:xfrm>
        </p:spPr>
        <p:txBody>
          <a:bodyPr>
            <a:normAutofit/>
          </a:bodyPr>
          <a:lstStyle/>
          <a:p>
            <a:r>
              <a:rPr lang="it-IT" dirty="0"/>
              <a:t>Per il nesting barre, evitare di dare un supporto per famiglia/codice</a:t>
            </a:r>
          </a:p>
          <a:p>
            <a:r>
              <a:rPr lang="it-IT" dirty="0"/>
              <a:t>Documento fornito di serie nella libreria TopSolid</a:t>
            </a:r>
          </a:p>
          <a:p>
            <a:r>
              <a:rPr lang="it-IT" dirty="0"/>
              <a:t>Può essere aggiunto come qualsiasi altro supporto</a:t>
            </a:r>
          </a:p>
          <a:p>
            <a:r>
              <a:rPr lang="it-IT" dirty="0"/>
              <a:t>Può essere integrato da altri supporti (lunghezze specifiche per alcune sezioni)</a:t>
            </a:r>
          </a:p>
          <a:p>
            <a:r>
              <a:rPr lang="it-IT" dirty="0"/>
              <a:t>Le proprietà (produttore, denominazione, nome, ecc.) vengono recuperate dal primo profilo inserito.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28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6057AA-886A-F2C5-FB06-522B0DF91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653" y="2171699"/>
            <a:ext cx="3094846" cy="35144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40C6D4-736E-8042-F260-020B8DDD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6" y="3878036"/>
            <a:ext cx="2737910" cy="284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0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7D89BE0-7EEE-4A85-AF94-D0934184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TAVOLA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2B4F3-FBD0-46A8-8E0C-B34F7BB8F21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D0DC0BD3-B83C-4609-B92E-366A4B784512}" type="datetime1">
              <a:rPr lang="fr-FR" smtClean="0"/>
              <a:t>19/07/2023</a:t>
            </a:fld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D6272-629E-480F-B58A-BF5305C111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23550" y="6356350"/>
            <a:ext cx="1568450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58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2DB66B-1227-4258-A9EA-63C89ED9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assieme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D0F2-3203-4594-93D2-63F3ED377D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3513" y="6356350"/>
            <a:ext cx="598487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95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Dimensionamento automatico multi profili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512024" cy="1850159"/>
          </a:xfrm>
        </p:spPr>
        <p:txBody>
          <a:bodyPr>
            <a:normAutofit/>
          </a:bodyPr>
          <a:lstStyle/>
          <a:p>
            <a:r>
              <a:rPr lang="it-IT" sz="1400" dirty="0"/>
              <a:t>Migliorato il comando di quotatura automatica in modalità Tavola</a:t>
            </a:r>
          </a:p>
          <a:p>
            <a:r>
              <a:rPr lang="it-IT" sz="1400" dirty="0"/>
              <a:t>Consente di dimensionare più profili presenti nella vista</a:t>
            </a:r>
          </a:p>
          <a:p>
            <a:r>
              <a:rPr lang="it-IT" sz="1400" dirty="0"/>
              <a:t>Utile per disegni di assemblaggio e layout di barre</a:t>
            </a:r>
          </a:p>
          <a:p>
            <a:r>
              <a:rPr lang="it-IT" sz="1400" dirty="0"/>
              <a:t>Nelle opzioni avanzate, l'ottimizzazione consente di sfalsare le dimensioni verso l'esterno e di eliminare i doppi angoli.</a:t>
            </a:r>
            <a:endParaRPr lang="fr-FR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30</a:t>
            </a:fld>
            <a:endParaRPr lang="fr-FR"/>
          </a:p>
        </p:txBody>
      </p:sp>
      <p:pic>
        <p:nvPicPr>
          <p:cNvPr id="3" name="Picture 10" descr="logo">
            <a:hlinkClick r:id="rId2"/>
            <a:extLst>
              <a:ext uri="{FF2B5EF4-FFF2-40B4-BE49-F238E27FC236}">
                <a16:creationId xmlns:a16="http://schemas.microsoft.com/office/drawing/2014/main" id="{146022A1-AE6B-4F2A-E43D-38D3FCCC7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95" y="319074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8DD6C6-4BCB-AF7D-8E62-253A6A931F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225" y="1992086"/>
            <a:ext cx="4303805" cy="15495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B61822-34FD-18C5-F37B-A747CEA60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41" y="4058817"/>
            <a:ext cx="3600000" cy="25803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8B2E0B-1778-B015-E170-197A12B2C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500" y="4067313"/>
            <a:ext cx="3600000" cy="25718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1EDF2D-5177-EE9D-43A0-F43ECAA3E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759" y="4056519"/>
            <a:ext cx="3600000" cy="2582683"/>
          </a:xfrm>
          <a:prstGeom prst="rect">
            <a:avLst/>
          </a:prstGeom>
        </p:spPr>
      </p:pic>
      <p:pic>
        <p:nvPicPr>
          <p:cNvPr id="4" name="Image 7">
            <a:hlinkClick r:id="rId8" action="ppaction://hlinkfile"/>
            <a:extLst>
              <a:ext uri="{FF2B5EF4-FFF2-40B4-BE49-F238E27FC236}">
                <a16:creationId xmlns:a16="http://schemas.microsoft.com/office/drawing/2014/main" id="{1B47D96E-DDE1-4482-5D74-1D47C7B30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83" y="1180416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316672"/>
            <a:ext cx="7537621" cy="486293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QUOTE COMPOSITE AUTOMATICHE</a:t>
            </a:r>
            <a:br>
              <a:rPr lang="it-IT" dirty="0"/>
            </a:br>
            <a:r>
              <a:rPr lang="it-IT" dirty="0"/>
              <a:t>Miglioramento DEL calcolo dei vertici </a:t>
            </a:r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6" y="1504349"/>
            <a:ext cx="9391651" cy="4351338"/>
          </a:xfrm>
        </p:spPr>
        <p:txBody>
          <a:bodyPr>
            <a:normAutofit/>
          </a:bodyPr>
          <a:lstStyle/>
          <a:p>
            <a:r>
              <a:rPr lang="it-IT" dirty="0"/>
              <a:t>Migliora significativamente le dimensioni automatiche sui profili</a:t>
            </a:r>
          </a:p>
          <a:p>
            <a:r>
              <a:rPr lang="it-IT" dirty="0"/>
              <a:t>Nuova opzione "Ignora estremità della barra" aggiunta al rilevamento dei vertici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385C5C-E014-1E56-09DD-C8CFC2517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159" y="2665177"/>
            <a:ext cx="2311267" cy="33898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50F10F-88DA-7B0A-2E8C-A3667795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6" y="2490515"/>
            <a:ext cx="4585907" cy="20649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AE4CCA-4B5B-F5AC-B8AF-8C84F3DA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24" y="4750502"/>
            <a:ext cx="4747025" cy="1970987"/>
          </a:xfrm>
          <a:prstGeom prst="rect">
            <a:avLst/>
          </a:prstGeom>
        </p:spPr>
      </p:pic>
      <p:pic>
        <p:nvPicPr>
          <p:cNvPr id="3" name="Image 7">
            <a:hlinkClick r:id="rId5" action="ppaction://hlinkfile"/>
            <a:extLst>
              <a:ext uri="{FF2B5EF4-FFF2-40B4-BE49-F238E27FC236}">
                <a16:creationId xmlns:a16="http://schemas.microsoft.com/office/drawing/2014/main" id="{20C8F793-7309-54B1-2CAC-5828DD94E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20" y="5210478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4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Stili di indice automatici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36065" cy="4351338"/>
          </a:xfrm>
        </p:spPr>
        <p:txBody>
          <a:bodyPr>
            <a:normAutofit/>
          </a:bodyPr>
          <a:lstStyle/>
          <a:p>
            <a:r>
              <a:rPr lang="it-IT" sz="1400" dirty="0"/>
              <a:t>Seleziona automaticamente lo stile dell’indice, in base all'entità da marcare.</a:t>
            </a:r>
          </a:p>
          <a:p>
            <a:r>
              <a:rPr lang="it-IT" sz="1400" dirty="0"/>
              <a:t>Funziona con i comandi di indice della distinta e di marcatura automatica della distinta.</a:t>
            </a:r>
          </a:p>
          <a:p>
            <a:r>
              <a:rPr lang="it-IT" sz="1400" dirty="0"/>
              <a:t>Include la configurazione di filtro della distinta base</a:t>
            </a:r>
          </a:p>
          <a:p>
            <a:r>
              <a:rPr lang="it-IT" sz="1400" dirty="0"/>
              <a:t>Se più stili corrispondono all'entità, viene selezionato il primo nell'elenco degli stili.</a:t>
            </a:r>
          </a:p>
          <a:p>
            <a:r>
              <a:rPr lang="it-IT" sz="1400" dirty="0"/>
              <a:t>Se sono disponibili più distinte, il comando seleziona la distinta base con gli stessi filtri.</a:t>
            </a:r>
            <a:endParaRPr lang="fr-FR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32</a:t>
            </a:fld>
            <a:endParaRPr lang="fr-FR"/>
          </a:p>
        </p:txBody>
      </p:sp>
      <p:pic>
        <p:nvPicPr>
          <p:cNvPr id="3" name="Picture 10" descr="logo">
            <a:hlinkClick r:id="rId2"/>
            <a:extLst>
              <a:ext uri="{FF2B5EF4-FFF2-40B4-BE49-F238E27FC236}">
                <a16:creationId xmlns:a16="http://schemas.microsoft.com/office/drawing/2014/main" id="{E90B8C22-B791-B673-F0D6-90EC0328A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85" y="319074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531B5D4-9528-8E6D-807D-631F4D93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93" y="1502464"/>
            <a:ext cx="3376520" cy="37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7800C52-F98F-4D4B-DF57-0BFE3A2E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2" y="4090306"/>
            <a:ext cx="1615182" cy="256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B82CA42B-FF7C-381D-9BFF-5FD3CEBC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87" y="4686102"/>
            <a:ext cx="1623777" cy="192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EDA3EE-6376-15D2-05D4-D5952CE08A0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2243" y="4263494"/>
            <a:ext cx="2684059" cy="2423666"/>
          </a:xfrm>
          <a:prstGeom prst="rect">
            <a:avLst/>
          </a:prstGeom>
        </p:spPr>
      </p:pic>
      <p:pic>
        <p:nvPicPr>
          <p:cNvPr id="4" name="Image 7">
            <a:hlinkClick r:id="rId8" action="ppaction://hlinkfile"/>
            <a:extLst>
              <a:ext uri="{FF2B5EF4-FFF2-40B4-BE49-F238E27FC236}">
                <a16:creationId xmlns:a16="http://schemas.microsoft.com/office/drawing/2014/main" id="{F68C79D4-FBB5-1829-3DC1-B4215CBA0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75" y="5531754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3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51" y="589558"/>
            <a:ext cx="6845644" cy="486293"/>
          </a:xfrm>
        </p:spPr>
        <p:txBody>
          <a:bodyPr>
            <a:normAutofit fontScale="90000"/>
          </a:bodyPr>
          <a:lstStyle/>
          <a:p>
            <a:r>
              <a:rPr lang="it-IT" dirty="0"/>
              <a:t>Nuovo posizionamento automatico</a:t>
            </a:r>
            <a:br>
              <a:rPr lang="it-IT" dirty="0"/>
            </a:br>
            <a:r>
              <a:rPr lang="it-IT" dirty="0"/>
              <a:t>degli indici</a:t>
            </a:r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07" y="1488614"/>
            <a:ext cx="5386593" cy="1850159"/>
          </a:xfrm>
        </p:spPr>
        <p:txBody>
          <a:bodyPr>
            <a:normAutofit/>
          </a:bodyPr>
          <a:lstStyle/>
          <a:p>
            <a:r>
              <a:rPr lang="it-IT" sz="1400" dirty="0"/>
              <a:t>Aggiunta di 2 nuove modalità per la regolazione del posizionamento dell’indice automatico</a:t>
            </a:r>
          </a:p>
          <a:p>
            <a:pPr lvl="1"/>
            <a:r>
              <a:rPr lang="it-IT" sz="1400" dirty="0"/>
              <a:t>Sul bordo: modalità iniziale, gli indici vengono posizionati sul bordo magnetico.</a:t>
            </a:r>
          </a:p>
          <a:p>
            <a:pPr lvl="1"/>
            <a:r>
              <a:rPr lang="it-IT" sz="1400" dirty="0"/>
              <a:t>In posizione: i marcatori sono posizionati rispetto al centro del pezzo con la personalizzazione dell’offset.</a:t>
            </a:r>
          </a:p>
          <a:p>
            <a:pPr lvl="1"/>
            <a:r>
              <a:rPr lang="it-IT" sz="1400" dirty="0"/>
              <a:t>Al Centro: gli indici sono centrati sul pezzo</a:t>
            </a:r>
            <a:endParaRPr lang="fr-FR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D2DD6A-2249-C3E4-3F75-A09CF0268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5" y="3573147"/>
            <a:ext cx="3683240" cy="30532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90B903-8596-6914-C051-B621E1FF3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841" y="3573146"/>
            <a:ext cx="3339109" cy="30620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311534-6890-7038-344E-C27CB793C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255" y="3573146"/>
            <a:ext cx="1890315" cy="30620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80C1AE-521F-C492-4363-CD50E7BB1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950" y="594223"/>
            <a:ext cx="2208676" cy="2510178"/>
          </a:xfrm>
          <a:prstGeom prst="rect">
            <a:avLst/>
          </a:prstGeom>
        </p:spPr>
      </p:pic>
      <p:pic>
        <p:nvPicPr>
          <p:cNvPr id="3" name="Image 7">
            <a:hlinkClick r:id="rId6" action="ppaction://hlinkfile"/>
            <a:extLst>
              <a:ext uri="{FF2B5EF4-FFF2-40B4-BE49-F238E27FC236}">
                <a16:creationId xmlns:a16="http://schemas.microsoft.com/office/drawing/2014/main" id="{0BFEBD6C-888A-BF98-B072-311B6E493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31" y="2413693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Commento sulla nota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90" y="1578490"/>
            <a:ext cx="9391651" cy="4351338"/>
          </a:xfrm>
        </p:spPr>
        <p:txBody>
          <a:bodyPr>
            <a:normAutofit/>
          </a:bodyPr>
          <a:lstStyle/>
          <a:p>
            <a:r>
              <a:rPr lang="it-IT" dirty="0"/>
              <a:t>Permette di aggiungere un commento a una nota o a una categoria.</a:t>
            </a:r>
          </a:p>
          <a:p>
            <a:r>
              <a:rPr lang="it-IT" dirty="0"/>
              <a:t>Può essere appeso al testo o alle diverse linee.</a:t>
            </a:r>
          </a:p>
          <a:p>
            <a:r>
              <a:rPr lang="fr-FR" dirty="0"/>
              <a:t>Visibile nel menu’ contestuale di una nota o categoria</a:t>
            </a:r>
          </a:p>
          <a:p>
            <a:r>
              <a:rPr lang="it-IT" dirty="0"/>
              <a:t>È possibile riposizionare il commento al contesto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34</a:t>
            </a:fld>
            <a:endParaRPr lang="fr-FR"/>
          </a:p>
        </p:txBody>
      </p:sp>
      <p:pic>
        <p:nvPicPr>
          <p:cNvPr id="3" name="Picture 10" descr="logo">
            <a:hlinkClick r:id="rId2"/>
            <a:extLst>
              <a:ext uri="{FF2B5EF4-FFF2-40B4-BE49-F238E27FC236}">
                <a16:creationId xmlns:a16="http://schemas.microsoft.com/office/drawing/2014/main" id="{A16E9D6A-C99E-EE9A-CBBC-1791AD8E8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90" y="319074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67C8B0-D6A3-2FCF-BADF-1B4E4BC4CA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6986" y="1840552"/>
            <a:ext cx="3840137" cy="36606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126522-114A-8CC0-B567-C6FE6CDB7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90" y="3375300"/>
            <a:ext cx="5772810" cy="3053023"/>
          </a:xfrm>
          <a:prstGeom prst="rect">
            <a:avLst/>
          </a:prstGeom>
        </p:spPr>
      </p:pic>
      <p:pic>
        <p:nvPicPr>
          <p:cNvPr id="4" name="Image 7">
            <a:hlinkClick r:id="rId6" action="ppaction://hlinkfile"/>
            <a:extLst>
              <a:ext uri="{FF2B5EF4-FFF2-40B4-BE49-F238E27FC236}">
                <a16:creationId xmlns:a16="http://schemas.microsoft.com/office/drawing/2014/main" id="{4D46D769-A1B5-4B8B-6C80-984FD9825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86" y="5763255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3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0B7E47-9D99-4C28-9CDE-40204277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strumenti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851C2-E1C6-4BFA-8758-B79098E9CF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91688" y="6353175"/>
            <a:ext cx="2500312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93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21BF-8424-4327-A307-808DAAF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CARATTERISTICHE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A404F-BD86-4BC4-80A7-A30DCBC5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51785" cy="4351338"/>
          </a:xfrm>
        </p:spPr>
        <p:txBody>
          <a:bodyPr>
            <a:normAutofit/>
          </a:bodyPr>
          <a:lstStyle/>
          <a:p>
            <a:r>
              <a:rPr lang="it-IT" dirty="0"/>
              <a:t>Consente di modificare un insieme di caratteristiche in un documento di parte o in un documento assieme.</a:t>
            </a:r>
          </a:p>
          <a:p>
            <a:r>
              <a:rPr lang="it-IT" dirty="0"/>
              <a:t>Impostare in Strumenti &gt; Opzioni &gt; Caratteristiche</a:t>
            </a:r>
          </a:p>
          <a:p>
            <a:r>
              <a:rPr lang="it-IT" dirty="0"/>
              <a:t>Definito per tipo di documento</a:t>
            </a:r>
          </a:p>
          <a:p>
            <a:r>
              <a:rPr lang="it-IT" dirty="0"/>
              <a:t>L'accesso avviene tramite Strumenti &gt; Caratteristiche</a:t>
            </a:r>
          </a:p>
          <a:p>
            <a:r>
              <a:rPr lang="it-IT" dirty="0"/>
              <a:t>Può essere utilizzato nelle distinte base di assemblaggio per l'elaborazione delle parti</a:t>
            </a:r>
            <a:endParaRPr lang="fr-FR" dirty="0"/>
          </a:p>
          <a:p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912D-A234-4535-A75C-629C2EF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0A80-D934-45B8-A0C8-A275FFD731D5}" type="slidenum">
              <a:rPr lang="fr-FR" smtClean="0"/>
              <a:t>36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844BB-88B8-B47A-BCDB-A23D65F2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341" y="269786"/>
            <a:ext cx="2476190" cy="11809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205115-2B21-4769-EFC4-CEE995BBA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968" y="1497632"/>
            <a:ext cx="3075914" cy="27420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E69309-970D-9A0E-28A2-F6F203ECD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6" y="4001294"/>
            <a:ext cx="3143326" cy="24573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FC0FDED-AA6A-0743-D194-41630F353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241" y="4480564"/>
            <a:ext cx="7423625" cy="1837259"/>
          </a:xfrm>
          <a:prstGeom prst="rect">
            <a:avLst/>
          </a:prstGeom>
        </p:spPr>
      </p:pic>
      <p:pic>
        <p:nvPicPr>
          <p:cNvPr id="3" name="Image 7">
            <a:hlinkClick r:id="rId6" action="ppaction://hlinkfile"/>
            <a:extLst>
              <a:ext uri="{FF2B5EF4-FFF2-40B4-BE49-F238E27FC236}">
                <a16:creationId xmlns:a16="http://schemas.microsoft.com/office/drawing/2014/main" id="{8E6CA1D5-8E52-9E28-AD53-395100AAE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548" y="2868639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E106782-44F1-4FAC-8DDB-99BE0F501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98060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0ED9-7CE3-4F52-98DC-2C2FBEFF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01" y="322377"/>
            <a:ext cx="7070115" cy="901491"/>
          </a:xfrm>
        </p:spPr>
        <p:txBody>
          <a:bodyPr>
            <a:normAutofit/>
          </a:bodyPr>
          <a:lstStyle/>
          <a:p>
            <a:r>
              <a:rPr lang="fr-FR" dirty="0"/>
              <a:t>Scala – Separazione dei comandi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7022-8108-4360-ACD8-8C3FD3B4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03" y="1825625"/>
            <a:ext cx="5147910" cy="4351338"/>
          </a:xfrm>
        </p:spPr>
        <p:txBody>
          <a:bodyPr/>
          <a:lstStyle/>
          <a:p>
            <a:r>
              <a:rPr lang="fr-FR" dirty="0"/>
              <a:t>Separazione in due comandi separati</a:t>
            </a:r>
          </a:p>
          <a:p>
            <a:pPr lvl="1"/>
            <a:r>
              <a:rPr lang="fr-FR" dirty="0"/>
              <a:t>Layout Scala</a:t>
            </a:r>
          </a:p>
          <a:p>
            <a:pPr lvl="1"/>
            <a:r>
              <a:rPr lang="fr-FR" dirty="0"/>
              <a:t>Applicazione gradini scala</a:t>
            </a:r>
          </a:p>
          <a:p>
            <a:r>
              <a:rPr lang="it-IT" dirty="0"/>
              <a:t>Permette di suddividere il processo di creazione 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La </a:t>
            </a:r>
            <a:r>
              <a:rPr lang="fr-FR" dirty="0" err="1"/>
              <a:t>dimensione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scala</a:t>
            </a:r>
          </a:p>
          <a:p>
            <a:pPr lvl="1"/>
            <a:r>
              <a:rPr lang="it-IT" dirty="0"/>
              <a:t>Rivestimento (Gradini, Traverse, Ringhiere, ecc.)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8C80-A9EA-4E6B-A370-9C38E632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219" y="6356364"/>
            <a:ext cx="598661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A7E0CA-3B99-E842-44B8-33C552A6F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565" y="2393781"/>
            <a:ext cx="5809524" cy="8095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6D7173-F482-F26D-0F22-636D23454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57" y="4008184"/>
            <a:ext cx="5665543" cy="2582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774F06-DE07-6176-2F0E-799490C0A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254" y="3713036"/>
            <a:ext cx="4435077" cy="2825890"/>
          </a:xfrm>
          <a:prstGeom prst="rect">
            <a:avLst/>
          </a:prstGeom>
        </p:spPr>
      </p:pic>
      <p:pic>
        <p:nvPicPr>
          <p:cNvPr id="4" name="Image 7">
            <a:hlinkClick r:id="rId5" action="ppaction://hlinkfile"/>
            <a:extLst>
              <a:ext uri="{FF2B5EF4-FFF2-40B4-BE49-F238E27FC236}">
                <a16:creationId xmlns:a16="http://schemas.microsoft.com/office/drawing/2014/main" id="{77CA2F50-28A0-BE4E-E175-677292064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774" y="3660179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0ED9-7CE3-4F52-98DC-2C2FBEFF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05" y="589558"/>
            <a:ext cx="6822612" cy="486293"/>
          </a:xfrm>
        </p:spPr>
        <p:txBody>
          <a:bodyPr>
            <a:normAutofit fontScale="90000"/>
          </a:bodyPr>
          <a:lstStyle/>
          <a:p>
            <a:r>
              <a:rPr lang="fr-FR" dirty="0"/>
              <a:t>Scala - finale non perpendicolare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7022-8108-4360-ACD8-8C3FD3B4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523911" cy="4351338"/>
          </a:xfrm>
        </p:spPr>
        <p:txBody>
          <a:bodyPr/>
          <a:lstStyle/>
          <a:p>
            <a:r>
              <a:rPr lang="it-IT" dirty="0"/>
              <a:t>Consente di modificare il gradino di discesa per adattarlo all’ambiente di destinazione.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8C80-A9EA-4E6B-A370-9C38E632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219" y="6356364"/>
            <a:ext cx="598661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D78827-9E8F-09D6-BC5D-409D38E1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2" y="2638036"/>
            <a:ext cx="7034635" cy="27931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10B435-8E64-F716-20D4-A6070D564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835" y="1945053"/>
            <a:ext cx="3359296" cy="3793800"/>
          </a:xfrm>
          <a:prstGeom prst="rect">
            <a:avLst/>
          </a:prstGeom>
        </p:spPr>
      </p:pic>
      <p:pic>
        <p:nvPicPr>
          <p:cNvPr id="4" name="Picture 10" descr="logo">
            <a:hlinkClick r:id="rId4"/>
            <a:extLst>
              <a:ext uri="{FF2B5EF4-FFF2-40B4-BE49-F238E27FC236}">
                <a16:creationId xmlns:a16="http://schemas.microsoft.com/office/drawing/2014/main" id="{A850EE04-EA76-C682-F2C6-AE9B5230E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Image 7">
            <a:hlinkClick r:id="rId6" action="ppaction://hlinkfile"/>
            <a:extLst>
              <a:ext uri="{FF2B5EF4-FFF2-40B4-BE49-F238E27FC236}">
                <a16:creationId xmlns:a16="http://schemas.microsoft.com/office/drawing/2014/main" id="{BEB80765-1963-B173-19CD-6B8863696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57" y="1622448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0ED9-7CE3-4F52-98DC-2C2FBEFF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SCALA – DEFINIZIONE SU PROFILI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7022-8108-4360-ACD8-8C3FD3B4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111949"/>
            <a:ext cx="3848099" cy="4351338"/>
          </a:xfrm>
        </p:spPr>
        <p:txBody>
          <a:bodyPr/>
          <a:lstStyle/>
          <a:p>
            <a:r>
              <a:rPr lang="it-IT" dirty="0"/>
              <a:t>Consente di posizionare le </a:t>
            </a:r>
            <a:r>
              <a:rPr lang="it-IT" dirty="0" err="1"/>
              <a:t>scal</a:t>
            </a:r>
            <a:r>
              <a:rPr lang="it-IT" dirty="0"/>
              <a:t>, utilizzando i profili disegnati sul pavimento</a:t>
            </a:r>
          </a:p>
          <a:p>
            <a:r>
              <a:rPr lang="it-IT" dirty="0"/>
              <a:t>Il primo profilo, viene utilizzato per calcolare i pianerottoli e il percorso generale della scala.</a:t>
            </a:r>
          </a:p>
          <a:p>
            <a:r>
              <a:rPr lang="it-IT" dirty="0"/>
              <a:t>La limitazione dei profili, limiterà i passaggi</a:t>
            </a:r>
          </a:p>
          <a:p>
            <a:r>
              <a:rPr lang="it-IT" dirty="0"/>
              <a:t>È indispensabile che l'anteprima includa i profili di limitazione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8C80-A9EA-4E6B-A370-9C38E632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219" y="6356364"/>
            <a:ext cx="598661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6</a:t>
            </a:fld>
            <a:endParaRPr lang="fr-FR"/>
          </a:p>
        </p:txBody>
      </p:sp>
      <p:pic>
        <p:nvPicPr>
          <p:cNvPr id="11" name="Picture 10" descr="logo">
            <a:hlinkClick r:id="rId2"/>
            <a:extLst>
              <a:ext uri="{FF2B5EF4-FFF2-40B4-BE49-F238E27FC236}">
                <a16:creationId xmlns:a16="http://schemas.microsoft.com/office/drawing/2014/main" id="{DB79241E-7D36-4AA1-819F-B86869955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9212E2-E228-9034-7790-C0F64F22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033" y="3142417"/>
            <a:ext cx="2609779" cy="36647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A1F4D51-9AD7-B34D-B188-8313EE418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558" y="3229235"/>
            <a:ext cx="2285469" cy="35779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98E20E2-B3B7-D0EA-476E-3B148F033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990" y="995967"/>
            <a:ext cx="1693769" cy="20245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98CB5B-92B6-3286-E0B5-94BB0CA1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2" y="3952851"/>
            <a:ext cx="5195289" cy="27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7">
            <a:hlinkClick r:id="rId8" action="ppaction://hlinkfile"/>
            <a:extLst>
              <a:ext uri="{FF2B5EF4-FFF2-40B4-BE49-F238E27FC236}">
                <a16:creationId xmlns:a16="http://schemas.microsoft.com/office/drawing/2014/main" id="{081733D2-4C31-D38E-BEA8-768B1320C9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175" y="1828394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0ED9-7CE3-4F52-98DC-2C2FBEFF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Scala - Regole di vincolo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7022-8108-4360-ACD8-8C3FD3B4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523911" cy="4351338"/>
          </a:xfrm>
        </p:spPr>
        <p:txBody>
          <a:bodyPr/>
          <a:lstStyle/>
          <a:p>
            <a:r>
              <a:rPr lang="it-IT" dirty="0"/>
              <a:t>Consente di modificare al volo tutti i vincoli delle scale</a:t>
            </a:r>
          </a:p>
          <a:p>
            <a:r>
              <a:rPr lang="it-IT" dirty="0"/>
              <a:t>Definito utilizzando un nuovo tipo di documento: Regola di vincolo per scale (Documento contesto Speciale)</a:t>
            </a:r>
          </a:p>
          <a:p>
            <a:r>
              <a:rPr lang="it-IT" dirty="0"/>
              <a:t>Affinché la regola sia visibile nel comando scale, il documento deve essere presente nel progetto o nei suoi riferimenti.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8C80-A9EA-4E6B-A370-9C38E632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219" y="6356364"/>
            <a:ext cx="598661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7</a:t>
            </a:fld>
            <a:endParaRPr lang="fr-FR"/>
          </a:p>
        </p:txBody>
      </p:sp>
      <p:pic>
        <p:nvPicPr>
          <p:cNvPr id="11" name="Picture 10" descr="logo">
            <a:hlinkClick r:id="rId2"/>
            <a:extLst>
              <a:ext uri="{FF2B5EF4-FFF2-40B4-BE49-F238E27FC236}">
                <a16:creationId xmlns:a16="http://schemas.microsoft.com/office/drawing/2014/main" id="{DB79241E-7D36-4AA1-819F-B86869955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9CC981-478C-29B1-6253-19F91F47B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890" y="1165381"/>
            <a:ext cx="2828571" cy="24952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780DEB-820C-6500-DD69-78EAD21E7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175" y="2753675"/>
            <a:ext cx="2828571" cy="24952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32000C-9EB2-22FD-369F-86774B8B3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740" y="3839822"/>
            <a:ext cx="2511314" cy="2818182"/>
          </a:xfrm>
          <a:prstGeom prst="rect">
            <a:avLst/>
          </a:prstGeom>
        </p:spPr>
      </p:pic>
      <p:pic>
        <p:nvPicPr>
          <p:cNvPr id="4" name="Image 7">
            <a:hlinkClick r:id="rId7" action="ppaction://hlinkfile"/>
            <a:extLst>
              <a:ext uri="{FF2B5EF4-FFF2-40B4-BE49-F238E27FC236}">
                <a16:creationId xmlns:a16="http://schemas.microsoft.com/office/drawing/2014/main" id="{9A3D7B7F-B371-14DB-BD5B-6DFDCE72C5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26" y="4926308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0ED9-7CE3-4F52-98DC-2C2FBEFF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4090"/>
            <a:ext cx="5836065" cy="486293"/>
          </a:xfrm>
        </p:spPr>
        <p:txBody>
          <a:bodyPr>
            <a:normAutofit/>
          </a:bodyPr>
          <a:lstStyle/>
          <a:p>
            <a:r>
              <a:rPr lang="fr-FR" dirty="0"/>
              <a:t>COMPONENTE LINEARE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7022-8108-4360-ACD8-8C3FD3B4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523911" cy="4351338"/>
          </a:xfrm>
        </p:spPr>
        <p:txBody>
          <a:bodyPr/>
          <a:lstStyle/>
          <a:p>
            <a:r>
              <a:rPr lang="it-IT" dirty="0"/>
              <a:t>Consente di creare componenti che si adattano ai profili generati, senza creare componenti geometricamente pilotati.</a:t>
            </a:r>
          </a:p>
          <a:p>
            <a:r>
              <a:rPr lang="it-IT" dirty="0"/>
              <a:t>Si tratta di un processo in due fasi:</a:t>
            </a:r>
          </a:p>
          <a:p>
            <a:pPr lvl="2"/>
            <a:r>
              <a:rPr lang="it-IT" dirty="0"/>
              <a:t>Applicazione della funzione nel</a:t>
            </a:r>
            <a:br>
              <a:rPr lang="it-IT" dirty="0"/>
            </a:br>
            <a:r>
              <a:rPr lang="it-IT" dirty="0"/>
              <a:t>Documento Parte / Assieme</a:t>
            </a:r>
          </a:p>
          <a:p>
            <a:pPr lvl="2"/>
            <a:r>
              <a:rPr lang="it-IT" dirty="0"/>
              <a:t>Applicazione della funzione nel</a:t>
            </a:r>
            <a:br>
              <a:rPr lang="it-IT" dirty="0"/>
            </a:br>
            <a:r>
              <a:rPr lang="it-IT" dirty="0"/>
              <a:t>Documento Famiglia</a:t>
            </a:r>
            <a:endParaRPr lang="fr-FR" dirty="0"/>
          </a:p>
          <a:p>
            <a:pPr lvl="2"/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8C80-A9EA-4E6B-A370-9C38E632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219" y="6356364"/>
            <a:ext cx="598661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8</a:t>
            </a:fld>
            <a:endParaRPr lang="fr-FR"/>
          </a:p>
        </p:txBody>
      </p:sp>
      <p:pic>
        <p:nvPicPr>
          <p:cNvPr id="11" name="Picture 10" descr="logo">
            <a:hlinkClick r:id="rId2"/>
            <a:extLst>
              <a:ext uri="{FF2B5EF4-FFF2-40B4-BE49-F238E27FC236}">
                <a16:creationId xmlns:a16="http://schemas.microsoft.com/office/drawing/2014/main" id="{DB79241E-7D36-4AA1-819F-B86869955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58" y="293657"/>
            <a:ext cx="1307576" cy="49358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CDFFD0-FECD-246D-A49E-94082DDE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44" y="4105275"/>
            <a:ext cx="4800819" cy="26162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793F1B-259B-B720-2E68-855CED0FE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52493"/>
            <a:ext cx="5128924" cy="3150367"/>
          </a:xfrm>
          <a:prstGeom prst="rect">
            <a:avLst/>
          </a:prstGeom>
        </p:spPr>
      </p:pic>
      <p:pic>
        <p:nvPicPr>
          <p:cNvPr id="4" name="Image 7">
            <a:hlinkClick r:id="rId6" action="ppaction://hlinkfile"/>
            <a:extLst>
              <a:ext uri="{FF2B5EF4-FFF2-40B4-BE49-F238E27FC236}">
                <a16:creationId xmlns:a16="http://schemas.microsoft.com/office/drawing/2014/main" id="{65C4DD68-A068-D25C-D3CB-0FF703FD5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49" y="1247261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8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0ED9-7CE3-4F52-98DC-2C2FBEFF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GESTIRE LE RIPETIZIONE CON UN ASSIEME IN POSIZIONE / LOCALE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7022-8108-4360-ACD8-8C3FD3B49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38815" cy="4351338"/>
          </a:xfrm>
        </p:spPr>
        <p:txBody>
          <a:bodyPr/>
          <a:lstStyle/>
          <a:p>
            <a:r>
              <a:rPr lang="it-IT" dirty="0"/>
              <a:t>Consente di integrare le ripetizioni nei comandi: </a:t>
            </a:r>
            <a:br>
              <a:rPr lang="it-IT" dirty="0"/>
            </a:br>
            <a:r>
              <a:rPr lang="it-IT" dirty="0"/>
              <a:t>Assieme in posizione</a:t>
            </a:r>
            <a:br>
              <a:rPr lang="it-IT" dirty="0"/>
            </a:br>
            <a:r>
              <a:rPr lang="it-IT" dirty="0"/>
              <a:t>Assieme Locale.</a:t>
            </a:r>
            <a:br>
              <a:rPr lang="it-IT" dirty="0"/>
            </a:br>
            <a:endParaRPr lang="it-IT" dirty="0"/>
          </a:p>
          <a:p>
            <a:r>
              <a:rPr lang="it-IT" dirty="0"/>
              <a:t>Funziona in modo simile alla copia delle ripetizioni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8C80-A9EA-4E6B-A370-9C38E632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219" y="6356364"/>
            <a:ext cx="598661" cy="365125"/>
          </a:xfrm>
        </p:spPr>
        <p:txBody>
          <a:bodyPr/>
          <a:lstStyle/>
          <a:p>
            <a:fld id="{E29D0A80-D934-45B8-A0C8-A275FFD731D5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3BB6FD-C407-F53B-A0D7-607D0C0C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767" y="1714604"/>
            <a:ext cx="5745228" cy="22905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E3E011-B875-3A25-4125-7B418BE77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530" y="2786079"/>
            <a:ext cx="6126270" cy="3778264"/>
          </a:xfrm>
          <a:prstGeom prst="rect">
            <a:avLst/>
          </a:prstGeom>
        </p:spPr>
      </p:pic>
      <p:pic>
        <p:nvPicPr>
          <p:cNvPr id="4" name="Image 7">
            <a:hlinkClick r:id="rId4" action="ppaction://hlinkfile"/>
            <a:extLst>
              <a:ext uri="{FF2B5EF4-FFF2-40B4-BE49-F238E27FC236}">
                <a16:creationId xmlns:a16="http://schemas.microsoft.com/office/drawing/2014/main" id="{A9EDCABF-2AF5-8F0F-EDB7-72054702A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32" y="4352606"/>
            <a:ext cx="654233" cy="6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Black">
  <a:themeElements>
    <a:clrScheme name="TestVarian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47715FD-F4F2-4DB9-896A-F442BA99EFA9}" vid="{B89EF9E1-27F9-4CA7-A3E4-84D746E53D2E}"/>
    </a:ext>
  </a:extLst>
</a:theme>
</file>

<file path=ppt/theme/theme2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47715FD-F4F2-4DB9-896A-F442BA99EFA9}" vid="{3918D173-001F-4E47-B330-7A56939C4AFA}"/>
    </a:ext>
  </a:extLst>
</a:theme>
</file>

<file path=ppt/theme/theme3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47715FD-F4F2-4DB9-896A-F442BA99EFA9}" vid="{C71EE85B-B6F0-46BA-BA58-92869DA86443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C2DCA3177AEE4EADE3ACDB22C985DB" ma:contentTypeVersion="12" ma:contentTypeDescription="Create a new document." ma:contentTypeScope="" ma:versionID="d3ac55901315084fc7dbaa1f22dad028">
  <xsd:schema xmlns:xsd="http://www.w3.org/2001/XMLSchema" xmlns:xs="http://www.w3.org/2001/XMLSchema" xmlns:p="http://schemas.microsoft.com/office/2006/metadata/properties" xmlns:ns3="2ab83e86-f9f1-4b50-bdcb-a85525c7540e" xmlns:ns4="1bc10c6e-ca99-4a11-9c87-70cd47141faf" targetNamespace="http://schemas.microsoft.com/office/2006/metadata/properties" ma:root="true" ma:fieldsID="f80b6eca799a9e5021237cb22fd5588e" ns3:_="" ns4:_="">
    <xsd:import namespace="2ab83e86-f9f1-4b50-bdcb-a85525c7540e"/>
    <xsd:import namespace="1bc10c6e-ca99-4a11-9c87-70cd47141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83e86-f9f1-4b50-bdcb-a85525c754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10c6e-ca99-4a11-9c87-70cd47141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D4D91B-54EC-4CF4-B84E-984F270AF1BA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1bc10c6e-ca99-4a11-9c87-70cd47141faf"/>
    <ds:schemaRef ds:uri="2ab83e86-f9f1-4b50-bdcb-a85525c7540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9E6390A-1D27-4562-89FD-3CB465E537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b83e86-f9f1-4b50-bdcb-a85525c7540e"/>
    <ds:schemaRef ds:uri="1bc10c6e-ca99-4a11-9c87-70cd47141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15D13D-D8BE-4E7F-8D60-122F67258A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TopSolid Template</Template>
  <TotalTime>17782</TotalTime>
  <Words>1380</Words>
  <Application>Microsoft Office PowerPoint</Application>
  <PresentationFormat>Widescreen</PresentationFormat>
  <Paragraphs>181</Paragraphs>
  <Slides>37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37</vt:i4>
      </vt:variant>
    </vt:vector>
  </HeadingPairs>
  <TitlesOfParts>
    <vt:vector size="44" baseType="lpstr">
      <vt:lpstr>Arial</vt:lpstr>
      <vt:lpstr>Calibri</vt:lpstr>
      <vt:lpstr>Courier New</vt:lpstr>
      <vt:lpstr>Lato</vt:lpstr>
      <vt:lpstr>Black</vt:lpstr>
      <vt:lpstr>Red</vt:lpstr>
      <vt:lpstr>White</vt:lpstr>
      <vt:lpstr>Novita’ Versione 7.17 - 2023</vt:lpstr>
      <vt:lpstr>SOMMARIO</vt:lpstr>
      <vt:lpstr>assieme</vt:lpstr>
      <vt:lpstr>Scala – Separazione dei comandi</vt:lpstr>
      <vt:lpstr>Scala - finale non perpendicolare</vt:lpstr>
      <vt:lpstr>SCALA – DEFINIZIONE SU PROFILI</vt:lpstr>
      <vt:lpstr>Scala - Regole di vincolo</vt:lpstr>
      <vt:lpstr>COMPONENTE LINEARE</vt:lpstr>
      <vt:lpstr>GESTIRE LE RIPETIZIONE CON UN ASSIEME IN POSIZIONE / LOCALE</vt:lpstr>
      <vt:lpstr>OPERAZIONI  NON SINCRONIZZATE</vt:lpstr>
      <vt:lpstr>COSTRUZIONE</vt:lpstr>
      <vt:lpstr>DESIGNAZIONE  ENTITA’ DI COSTRUZIONE</vt:lpstr>
      <vt:lpstr>PROFILO VINCOLATO</vt:lpstr>
      <vt:lpstr>SCHIZZO</vt:lpstr>
      <vt:lpstr>CURVA PER SCALA</vt:lpstr>
      <vt:lpstr>Pixelizzazione</vt:lpstr>
      <vt:lpstr>Ottimizzazione degli schizzi importati</vt:lpstr>
      <vt:lpstr>FAMIGLIA</vt:lpstr>
      <vt:lpstr>ConDIZIONI SUI PARAMETRI guida</vt:lpstr>
      <vt:lpstr>Interop / IMPORTAZIONE</vt:lpstr>
      <vt:lpstr>IMPORTAZIONE FBX CON TEXTURE</vt:lpstr>
      <vt:lpstr>Importazione RFA</vt:lpstr>
      <vt:lpstr>ESPORTAZIONE RVT (REVIT)</vt:lpstr>
      <vt:lpstr>MATERIALI</vt:lpstr>
      <vt:lpstr>ADOBE SUBSTANCE 3D</vt:lpstr>
      <vt:lpstr>DOCUMENTAZIONE BARRE</vt:lpstr>
      <vt:lpstr>Gestione dell'angolo di taglio</vt:lpstr>
      <vt:lpstr>Supporto universale</vt:lpstr>
      <vt:lpstr>TAVOLA </vt:lpstr>
      <vt:lpstr>Dimensionamento automatico multi profili</vt:lpstr>
      <vt:lpstr> QUOTE COMPOSITE AUTOMATICHE Miglioramento DEL calcolo dei vertici </vt:lpstr>
      <vt:lpstr>Stili di indice automatici</vt:lpstr>
      <vt:lpstr>Nuovo posizionamento automatico degli indici</vt:lpstr>
      <vt:lpstr>Commento sulla nota</vt:lpstr>
      <vt:lpstr>strumenti</vt:lpstr>
      <vt:lpstr>CARATTERISTICHE</vt:lpstr>
      <vt:lpstr>Presentazione standard di PowerPoint</vt:lpstr>
    </vt:vector>
  </TitlesOfParts>
  <Company>TOPSOLID 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Julien Poirot</dc:creator>
  <cp:lastModifiedBy>p.centofante</cp:lastModifiedBy>
  <cp:revision>89</cp:revision>
  <dcterms:created xsi:type="dcterms:W3CDTF">2021-10-18T09:38:03Z</dcterms:created>
  <dcterms:modified xsi:type="dcterms:W3CDTF">2023-07-19T06:42:01Z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0x0101004BC2DCA3177AEE4EADE3ACDB22C985DB</vt:lpwstr>
  </property>
</Properties>
</file>