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4"/>
    <p:sldMasterId id="2147483743" r:id="rId5"/>
    <p:sldMasterId id="2147483735" r:id="rId6"/>
  </p:sldMasterIdLst>
  <p:notesMasterIdLst>
    <p:notesMasterId r:id="rId32"/>
  </p:notesMasterIdLst>
  <p:sldIdLst>
    <p:sldId id="256" r:id="rId7"/>
    <p:sldId id="294" r:id="rId8"/>
    <p:sldId id="258" r:id="rId9"/>
    <p:sldId id="302" r:id="rId10"/>
    <p:sldId id="325" r:id="rId11"/>
    <p:sldId id="303" r:id="rId12"/>
    <p:sldId id="316" r:id="rId13"/>
    <p:sldId id="321" r:id="rId14"/>
    <p:sldId id="327" r:id="rId15"/>
    <p:sldId id="328" r:id="rId16"/>
    <p:sldId id="317" r:id="rId17"/>
    <p:sldId id="326" r:id="rId18"/>
    <p:sldId id="304" r:id="rId19"/>
    <p:sldId id="305" r:id="rId20"/>
    <p:sldId id="306" r:id="rId21"/>
    <p:sldId id="307" r:id="rId22"/>
    <p:sldId id="308" r:id="rId23"/>
    <p:sldId id="309" r:id="rId24"/>
    <p:sldId id="310" r:id="rId25"/>
    <p:sldId id="311" r:id="rId26"/>
    <p:sldId id="323" r:id="rId27"/>
    <p:sldId id="312" r:id="rId28"/>
    <p:sldId id="320" r:id="rId29"/>
    <p:sldId id="324" r:id="rId30"/>
    <p:sldId id="329" r:id="rId3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A1D8420-846F-4535-879E-D964A60FF075}">
          <p14:sldIdLst>
            <p14:sldId id="256"/>
          </p14:sldIdLst>
        </p14:section>
        <p14:section name="Summary Section" id="{E4D63F34-F8D4-4703-9105-D9C31D6B934A}">
          <p14:sldIdLst>
            <p14:sldId id="294"/>
          </p14:sldIdLst>
        </p14:section>
        <p14:section name="What is TopSolid'ShopFloor" id="{2CB6B03F-7ABB-4580-84BE-3DE5C03DCD53}">
          <p14:sldIdLst>
            <p14:sldId id="258"/>
            <p14:sldId id="302"/>
            <p14:sldId id="325"/>
            <p14:sldId id="303"/>
            <p14:sldId id="316"/>
            <p14:sldId id="321"/>
            <p14:sldId id="327"/>
            <p14:sldId id="328"/>
          </p14:sldIdLst>
        </p14:section>
        <p14:section name="Modules and functionalities" id="{F55AD277-CD12-4A85-A0C7-F90EEB8BC471}">
          <p14:sldIdLst>
            <p14:sldId id="317"/>
            <p14:sldId id="326"/>
            <p14:sldId id="304"/>
            <p14:sldId id="305"/>
            <p14:sldId id="306"/>
            <p14:sldId id="307"/>
            <p14:sldId id="308"/>
            <p14:sldId id="309"/>
            <p14:sldId id="310"/>
            <p14:sldId id="311"/>
            <p14:sldId id="323"/>
            <p14:sldId id="312"/>
          </p14:sldIdLst>
        </p14:section>
        <p14:section name="Benefits of the solution" id="{5BE755BD-EEA3-4CB4-8A30-32FC2466A1EC}">
          <p14:sldIdLst>
            <p14:sldId id="320"/>
            <p14:sldId id="324"/>
            <p14:sldId id="32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3C3E"/>
    <a:srgbClr val="E41B12"/>
    <a:srgbClr val="000000"/>
    <a:srgbClr val="F3F2F1"/>
    <a:srgbClr val="202020"/>
    <a:srgbClr val="F3F3F3"/>
    <a:srgbClr val="E32213"/>
    <a:srgbClr val="FFFFFF"/>
    <a:srgbClr val="595959"/>
    <a:srgbClr val="DA42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0193E2-4BF3-4337-BD63-873B3443CC55}" v="1" dt="2021-03-08T07:28:31.092"/>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673" autoAdjust="0"/>
  </p:normalViewPr>
  <p:slideViewPr>
    <p:cSldViewPr snapToGrid="0" showGuides="1">
      <p:cViewPr varScale="1">
        <p:scale>
          <a:sx n="78" d="100"/>
          <a:sy n="78" d="100"/>
        </p:scale>
        <p:origin x="175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Zuercher" userId="70246fd0-702f-44b3-a7b1-994435f24dbd" providerId="ADAL" clId="{59BC5E9F-4314-452E-9648-9649B97B7B9D}"/>
    <pc:docChg chg="undo custSel addSld modSld sldOrd modSection">
      <pc:chgData name="Michael Zuercher" userId="70246fd0-702f-44b3-a7b1-994435f24dbd" providerId="ADAL" clId="{59BC5E9F-4314-452E-9648-9649B97B7B9D}" dt="2021-03-04T12:07:07.778" v="3013"/>
      <pc:docMkLst>
        <pc:docMk/>
      </pc:docMkLst>
      <pc:sldChg chg="delSp modSp mod modTransition delAnim modAnim">
        <pc:chgData name="Michael Zuercher" userId="70246fd0-702f-44b3-a7b1-994435f24dbd" providerId="ADAL" clId="{59BC5E9F-4314-452E-9648-9649B97B7B9D}" dt="2021-03-03T19:48:34.726" v="2631" actId="478"/>
        <pc:sldMkLst>
          <pc:docMk/>
          <pc:sldMk cId="3225908395" sldId="257"/>
        </pc:sldMkLst>
        <pc:spChg chg="del mod">
          <ac:chgData name="Michael Zuercher" userId="70246fd0-702f-44b3-a7b1-994435f24dbd" providerId="ADAL" clId="{59BC5E9F-4314-452E-9648-9649B97B7B9D}" dt="2021-03-03T19:48:34.726" v="2631" actId="478"/>
          <ac:spMkLst>
            <pc:docMk/>
            <pc:sldMk cId="3225908395" sldId="257"/>
            <ac:spMk id="18" creationId="{AF81E0A3-E719-4BDA-B73A-0B3CB5E1F464}"/>
          </ac:spMkLst>
        </pc:spChg>
      </pc:sldChg>
      <pc:sldChg chg="delSp mod">
        <pc:chgData name="Michael Zuercher" userId="70246fd0-702f-44b3-a7b1-994435f24dbd" providerId="ADAL" clId="{59BC5E9F-4314-452E-9648-9649B97B7B9D}" dt="2021-03-03T09:10:37.677" v="262" actId="478"/>
        <pc:sldMkLst>
          <pc:docMk/>
          <pc:sldMk cId="3766472474" sldId="258"/>
        </pc:sldMkLst>
        <pc:spChg chg="del">
          <ac:chgData name="Michael Zuercher" userId="70246fd0-702f-44b3-a7b1-994435f24dbd" providerId="ADAL" clId="{59BC5E9F-4314-452E-9648-9649B97B7B9D}" dt="2021-03-03T09:10:35.149" v="261" actId="478"/>
          <ac:spMkLst>
            <pc:docMk/>
            <pc:sldMk cId="3766472474" sldId="258"/>
            <ac:spMk id="3" creationId="{F4395859-1149-4473-8B82-7F886535947E}"/>
          </ac:spMkLst>
        </pc:spChg>
        <pc:spChg chg="del">
          <ac:chgData name="Michael Zuercher" userId="70246fd0-702f-44b3-a7b1-994435f24dbd" providerId="ADAL" clId="{59BC5E9F-4314-452E-9648-9649B97B7B9D}" dt="2021-03-03T09:10:37.677" v="262" actId="478"/>
          <ac:spMkLst>
            <pc:docMk/>
            <pc:sldMk cId="3766472474" sldId="258"/>
            <ac:spMk id="5" creationId="{0D07786C-C41F-4EC7-BFCC-726094431AA6}"/>
          </ac:spMkLst>
        </pc:spChg>
      </pc:sldChg>
      <pc:sldChg chg="delSp mod">
        <pc:chgData name="Michael Zuercher" userId="70246fd0-702f-44b3-a7b1-994435f24dbd" providerId="ADAL" clId="{59BC5E9F-4314-452E-9648-9649B97B7B9D}" dt="2021-03-03T09:10:52.511" v="266" actId="478"/>
        <pc:sldMkLst>
          <pc:docMk/>
          <pc:sldMk cId="2275537094" sldId="267"/>
        </pc:sldMkLst>
        <pc:spChg chg="del">
          <ac:chgData name="Michael Zuercher" userId="70246fd0-702f-44b3-a7b1-994435f24dbd" providerId="ADAL" clId="{59BC5E9F-4314-452E-9648-9649B97B7B9D}" dt="2021-03-03T09:10:50.151" v="265" actId="478"/>
          <ac:spMkLst>
            <pc:docMk/>
            <pc:sldMk cId="2275537094" sldId="267"/>
            <ac:spMk id="3" creationId="{F4395859-1149-4473-8B82-7F886535947E}"/>
          </ac:spMkLst>
        </pc:spChg>
        <pc:spChg chg="del">
          <ac:chgData name="Michael Zuercher" userId="70246fd0-702f-44b3-a7b1-994435f24dbd" providerId="ADAL" clId="{59BC5E9F-4314-452E-9648-9649B97B7B9D}" dt="2021-03-03T09:10:52.511" v="266" actId="478"/>
          <ac:spMkLst>
            <pc:docMk/>
            <pc:sldMk cId="2275537094" sldId="267"/>
            <ac:spMk id="5" creationId="{0D07786C-C41F-4EC7-BFCC-726094431AA6}"/>
          </ac:spMkLst>
        </pc:spChg>
      </pc:sldChg>
      <pc:sldChg chg="addSp modSp mod modTransition modAnim">
        <pc:chgData name="Michael Zuercher" userId="70246fd0-702f-44b3-a7b1-994435f24dbd" providerId="ADAL" clId="{59BC5E9F-4314-452E-9648-9649B97B7B9D}" dt="2021-03-04T10:41:27.620" v="3001" actId="20577"/>
        <pc:sldMkLst>
          <pc:docMk/>
          <pc:sldMk cId="3536717728" sldId="274"/>
        </pc:sldMkLst>
        <pc:spChg chg="add mod">
          <ac:chgData name="Michael Zuercher" userId="70246fd0-702f-44b3-a7b1-994435f24dbd" providerId="ADAL" clId="{59BC5E9F-4314-452E-9648-9649B97B7B9D}" dt="2021-03-04T10:41:27.620" v="3001" actId="20577"/>
          <ac:spMkLst>
            <pc:docMk/>
            <pc:sldMk cId="3536717728" sldId="274"/>
            <ac:spMk id="8" creationId="{394B6921-A7EF-4DC8-827E-F0B23B0F643C}"/>
          </ac:spMkLst>
        </pc:spChg>
        <pc:spChg chg="mod">
          <ac:chgData name="Michael Zuercher" userId="70246fd0-702f-44b3-a7b1-994435f24dbd" providerId="ADAL" clId="{59BC5E9F-4314-452E-9648-9649B97B7B9D}" dt="2021-03-03T18:29:08.687" v="1477" actId="20577"/>
          <ac:spMkLst>
            <pc:docMk/>
            <pc:sldMk cId="3536717728" sldId="274"/>
            <ac:spMk id="9" creationId="{6DCB86E4-FFCE-4360-98BF-5ABA4954F30A}"/>
          </ac:spMkLst>
        </pc:spChg>
        <pc:spChg chg="mod">
          <ac:chgData name="Michael Zuercher" userId="70246fd0-702f-44b3-a7b1-994435f24dbd" providerId="ADAL" clId="{59BC5E9F-4314-452E-9648-9649B97B7B9D}" dt="2021-03-03T18:30:31.885" v="1478" actId="1076"/>
          <ac:spMkLst>
            <pc:docMk/>
            <pc:sldMk cId="3536717728" sldId="274"/>
            <ac:spMk id="11" creationId="{CD32D94A-1CDA-46AD-9AC2-59349D3C3F0E}"/>
          </ac:spMkLst>
        </pc:spChg>
      </pc:sldChg>
      <pc:sldChg chg="modSp mod modTransition modAnim">
        <pc:chgData name="Michael Zuercher" userId="70246fd0-702f-44b3-a7b1-994435f24dbd" providerId="ADAL" clId="{59BC5E9F-4314-452E-9648-9649B97B7B9D}" dt="2021-03-03T19:11:32.755" v="1981"/>
        <pc:sldMkLst>
          <pc:docMk/>
          <pc:sldMk cId="1082698726" sldId="280"/>
        </pc:sldMkLst>
        <pc:spChg chg="mod">
          <ac:chgData name="Michael Zuercher" userId="70246fd0-702f-44b3-a7b1-994435f24dbd" providerId="ADAL" clId="{59BC5E9F-4314-452E-9648-9649B97B7B9D}" dt="2021-03-03T18:22:51.232" v="1429" actId="404"/>
          <ac:spMkLst>
            <pc:docMk/>
            <pc:sldMk cId="1082698726" sldId="280"/>
            <ac:spMk id="5" creationId="{433BFFA6-4864-43AB-ABF8-CD75D314AE30}"/>
          </ac:spMkLst>
        </pc:spChg>
        <pc:spChg chg="mod">
          <ac:chgData name="Michael Zuercher" userId="70246fd0-702f-44b3-a7b1-994435f24dbd" providerId="ADAL" clId="{59BC5E9F-4314-452E-9648-9649B97B7B9D}" dt="2021-03-03T14:25:46.641" v="995" actId="20577"/>
          <ac:spMkLst>
            <pc:docMk/>
            <pc:sldMk cId="1082698726" sldId="280"/>
            <ac:spMk id="6" creationId="{05063165-A397-407F-A143-C2889464AA50}"/>
          </ac:spMkLst>
        </pc:spChg>
        <pc:spChg chg="mod">
          <ac:chgData name="Michael Zuercher" userId="70246fd0-702f-44b3-a7b1-994435f24dbd" providerId="ADAL" clId="{59BC5E9F-4314-452E-9648-9649B97B7B9D}" dt="2021-03-03T14:24:39.591" v="991" actId="1036"/>
          <ac:spMkLst>
            <pc:docMk/>
            <pc:sldMk cId="1082698726" sldId="280"/>
            <ac:spMk id="7" creationId="{AE2B2E72-6413-4BB7-86C9-9E4D484E2642}"/>
          </ac:spMkLst>
        </pc:spChg>
        <pc:spChg chg="mod">
          <ac:chgData name="Michael Zuercher" userId="70246fd0-702f-44b3-a7b1-994435f24dbd" providerId="ADAL" clId="{59BC5E9F-4314-452E-9648-9649B97B7B9D}" dt="2021-03-03T18:25:47.697" v="1466" actId="403"/>
          <ac:spMkLst>
            <pc:docMk/>
            <pc:sldMk cId="1082698726" sldId="280"/>
            <ac:spMk id="13" creationId="{E9F79763-54D3-41BD-99B9-B7560EF02C1A}"/>
          </ac:spMkLst>
        </pc:spChg>
      </pc:sldChg>
      <pc:sldChg chg="ord modTransition">
        <pc:chgData name="Michael Zuercher" userId="70246fd0-702f-44b3-a7b1-994435f24dbd" providerId="ADAL" clId="{59BC5E9F-4314-452E-9648-9649B97B7B9D}" dt="2021-03-03T19:09:30.241" v="1965"/>
        <pc:sldMkLst>
          <pc:docMk/>
          <pc:sldMk cId="1013419202" sldId="294"/>
        </pc:sldMkLst>
      </pc:sldChg>
      <pc:sldChg chg="modSp modTransition modAnim">
        <pc:chgData name="Michael Zuercher" userId="70246fd0-702f-44b3-a7b1-994435f24dbd" providerId="ADAL" clId="{59BC5E9F-4314-452E-9648-9649B97B7B9D}" dt="2021-03-03T19:08:58.059" v="1959"/>
        <pc:sldMkLst>
          <pc:docMk/>
          <pc:sldMk cId="338645479" sldId="300"/>
        </pc:sldMkLst>
        <pc:spChg chg="mod">
          <ac:chgData name="Michael Zuercher" userId="70246fd0-702f-44b3-a7b1-994435f24dbd" providerId="ADAL" clId="{59BC5E9F-4314-452E-9648-9649B97B7B9D}" dt="2021-03-03T14:47:20.729" v="1018" actId="20577"/>
          <ac:spMkLst>
            <pc:docMk/>
            <pc:sldMk cId="338645479" sldId="300"/>
            <ac:spMk id="7" creationId="{47916F81-DBB4-41B5-A834-BDA287019B7E}"/>
          </ac:spMkLst>
        </pc:spChg>
      </pc:sldChg>
      <pc:sldChg chg="delSp modSp mod modTransition">
        <pc:chgData name="Michael Zuercher" userId="70246fd0-702f-44b3-a7b1-994435f24dbd" providerId="ADAL" clId="{59BC5E9F-4314-452E-9648-9649B97B7B9D}" dt="2021-03-03T19:09:42.259" v="1967"/>
        <pc:sldMkLst>
          <pc:docMk/>
          <pc:sldMk cId="1288754674" sldId="302"/>
        </pc:sldMkLst>
        <pc:spChg chg="mod">
          <ac:chgData name="Michael Zuercher" userId="70246fd0-702f-44b3-a7b1-994435f24dbd" providerId="ADAL" clId="{59BC5E9F-4314-452E-9648-9649B97B7B9D}" dt="2021-03-03T09:23:18.129" v="334" actId="5793"/>
          <ac:spMkLst>
            <pc:docMk/>
            <pc:sldMk cId="1288754674" sldId="302"/>
            <ac:spMk id="11" creationId="{4D19D8F3-5C77-47EE-BCCE-F52220290E49}"/>
          </ac:spMkLst>
        </pc:spChg>
        <pc:grpChg chg="mod ord topLvl">
          <ac:chgData name="Michael Zuercher" userId="70246fd0-702f-44b3-a7b1-994435f24dbd" providerId="ADAL" clId="{59BC5E9F-4314-452E-9648-9649B97B7B9D}" dt="2021-03-03T09:34:06.025" v="571" actId="167"/>
          <ac:grpSpMkLst>
            <pc:docMk/>
            <pc:sldMk cId="1288754674" sldId="302"/>
            <ac:grpSpMk id="8" creationId="{17E32268-64F3-4442-B4F7-D5319432298D}"/>
          </ac:grpSpMkLst>
        </pc:grpChg>
        <pc:grpChg chg="mod ord topLvl">
          <ac:chgData name="Michael Zuercher" userId="70246fd0-702f-44b3-a7b1-994435f24dbd" providerId="ADAL" clId="{59BC5E9F-4314-452E-9648-9649B97B7B9D}" dt="2021-03-03T09:34:06.025" v="571" actId="167"/>
          <ac:grpSpMkLst>
            <pc:docMk/>
            <pc:sldMk cId="1288754674" sldId="302"/>
            <ac:grpSpMk id="15" creationId="{D4390FF0-092C-493A-8E3D-33307E0ABEE6}"/>
          </ac:grpSpMkLst>
        </pc:grpChg>
        <pc:grpChg chg="del">
          <ac:chgData name="Michael Zuercher" userId="70246fd0-702f-44b3-a7b1-994435f24dbd" providerId="ADAL" clId="{59BC5E9F-4314-452E-9648-9649B97B7B9D}" dt="2021-03-03T09:22:17.279" v="303" actId="165"/>
          <ac:grpSpMkLst>
            <pc:docMk/>
            <pc:sldMk cId="1288754674" sldId="302"/>
            <ac:grpSpMk id="19" creationId="{F273F8F7-8DD6-49A9-A3E8-8BDFD220CAB1}"/>
          </ac:grpSpMkLst>
        </pc:grpChg>
        <pc:picChg chg="mod">
          <ac:chgData name="Michael Zuercher" userId="70246fd0-702f-44b3-a7b1-994435f24dbd" providerId="ADAL" clId="{59BC5E9F-4314-452E-9648-9649B97B7B9D}" dt="2021-03-03T09:22:17.279" v="303" actId="165"/>
          <ac:picMkLst>
            <pc:docMk/>
            <pc:sldMk cId="1288754674" sldId="302"/>
            <ac:picMk id="3" creationId="{FFBC111F-617A-407C-A023-5C25ED6F8B5A}"/>
          </ac:picMkLst>
        </pc:picChg>
        <pc:picChg chg="mod">
          <ac:chgData name="Michael Zuercher" userId="70246fd0-702f-44b3-a7b1-994435f24dbd" providerId="ADAL" clId="{59BC5E9F-4314-452E-9648-9649B97B7B9D}" dt="2021-03-03T09:22:17.279" v="303" actId="165"/>
          <ac:picMkLst>
            <pc:docMk/>
            <pc:sldMk cId="1288754674" sldId="302"/>
            <ac:picMk id="14" creationId="{3EC978E3-0C07-4799-BD7F-095F5B19DC33}"/>
          </ac:picMkLst>
        </pc:picChg>
        <pc:picChg chg="mod">
          <ac:chgData name="Michael Zuercher" userId="70246fd0-702f-44b3-a7b1-994435f24dbd" providerId="ADAL" clId="{59BC5E9F-4314-452E-9648-9649B97B7B9D}" dt="2021-03-03T09:22:17.279" v="303" actId="165"/>
          <ac:picMkLst>
            <pc:docMk/>
            <pc:sldMk cId="1288754674" sldId="302"/>
            <ac:picMk id="16" creationId="{BC04F2DF-BC2D-4C19-9343-6BCB72BD263B}"/>
          </ac:picMkLst>
        </pc:picChg>
        <pc:picChg chg="mod">
          <ac:chgData name="Michael Zuercher" userId="70246fd0-702f-44b3-a7b1-994435f24dbd" providerId="ADAL" clId="{59BC5E9F-4314-452E-9648-9649B97B7B9D}" dt="2021-03-03T09:22:17.279" v="303" actId="165"/>
          <ac:picMkLst>
            <pc:docMk/>
            <pc:sldMk cId="1288754674" sldId="302"/>
            <ac:picMk id="17" creationId="{CC0B4EA1-1CD0-4CE1-B4B4-F8208F2D49FB}"/>
          </ac:picMkLst>
        </pc:picChg>
      </pc:sldChg>
      <pc:sldChg chg="addSp modSp mod modTransition modAnim">
        <pc:chgData name="Michael Zuercher" userId="70246fd0-702f-44b3-a7b1-994435f24dbd" providerId="ADAL" clId="{59BC5E9F-4314-452E-9648-9649B97B7B9D}" dt="2021-03-04T06:27:34.342" v="2980" actId="14100"/>
        <pc:sldMkLst>
          <pc:docMk/>
          <pc:sldMk cId="2778416293" sldId="303"/>
        </pc:sldMkLst>
        <pc:spChg chg="mod">
          <ac:chgData name="Michael Zuercher" userId="70246fd0-702f-44b3-a7b1-994435f24dbd" providerId="ADAL" clId="{59BC5E9F-4314-452E-9648-9649B97B7B9D}" dt="2021-03-03T09:38:03.995" v="624" actId="1037"/>
          <ac:spMkLst>
            <pc:docMk/>
            <pc:sldMk cId="2778416293" sldId="303"/>
            <ac:spMk id="22" creationId="{43DCF031-7123-4846-8D08-FF29B7DF96EC}"/>
          </ac:spMkLst>
        </pc:spChg>
        <pc:spChg chg="mod">
          <ac:chgData name="Michael Zuercher" userId="70246fd0-702f-44b3-a7b1-994435f24dbd" providerId="ADAL" clId="{59BC5E9F-4314-452E-9648-9649B97B7B9D}" dt="2021-03-03T09:38:09.636" v="627" actId="1038"/>
          <ac:spMkLst>
            <pc:docMk/>
            <pc:sldMk cId="2778416293" sldId="303"/>
            <ac:spMk id="25" creationId="{F4752BC0-EAD2-492B-9E55-CAE9528EA0C4}"/>
          </ac:spMkLst>
        </pc:spChg>
        <pc:spChg chg="mod">
          <ac:chgData name="Michael Zuercher" userId="70246fd0-702f-44b3-a7b1-994435f24dbd" providerId="ADAL" clId="{59BC5E9F-4314-452E-9648-9649B97B7B9D}" dt="2021-03-03T09:37:45.571" v="621" actId="1037"/>
          <ac:spMkLst>
            <pc:docMk/>
            <pc:sldMk cId="2778416293" sldId="303"/>
            <ac:spMk id="28" creationId="{56F6C478-446C-48B4-8D86-A05C859E2D96}"/>
          </ac:spMkLst>
        </pc:spChg>
        <pc:spChg chg="mod">
          <ac:chgData name="Michael Zuercher" userId="70246fd0-702f-44b3-a7b1-994435f24dbd" providerId="ADAL" clId="{59BC5E9F-4314-452E-9648-9649B97B7B9D}" dt="2021-03-04T06:27:34.342" v="2980" actId="14100"/>
          <ac:spMkLst>
            <pc:docMk/>
            <pc:sldMk cId="2778416293" sldId="303"/>
            <ac:spMk id="30" creationId="{532AB4F9-FD48-4DD7-8B4A-D1571CB3F54E}"/>
          </ac:spMkLst>
        </pc:spChg>
        <pc:spChg chg="mod">
          <ac:chgData name="Michael Zuercher" userId="70246fd0-702f-44b3-a7b1-994435f24dbd" providerId="ADAL" clId="{59BC5E9F-4314-452E-9648-9649B97B7B9D}" dt="2021-03-03T09:25:29.909" v="346" actId="1076"/>
          <ac:spMkLst>
            <pc:docMk/>
            <pc:sldMk cId="2778416293" sldId="303"/>
            <ac:spMk id="41" creationId="{E2D64B32-4911-4FAA-94BF-4BAFCCC8B764}"/>
          </ac:spMkLst>
        </pc:spChg>
        <pc:spChg chg="mod">
          <ac:chgData name="Michael Zuercher" userId="70246fd0-702f-44b3-a7b1-994435f24dbd" providerId="ADAL" clId="{59BC5E9F-4314-452E-9648-9649B97B7B9D}" dt="2021-03-03T09:25:36.754" v="355" actId="1035"/>
          <ac:spMkLst>
            <pc:docMk/>
            <pc:sldMk cId="2778416293" sldId="303"/>
            <ac:spMk id="44" creationId="{611EE04A-F684-40DC-8CE1-1BA8336E8BCD}"/>
          </ac:spMkLst>
        </pc:spChg>
        <pc:spChg chg="mod">
          <ac:chgData name="Michael Zuercher" userId="70246fd0-702f-44b3-a7b1-994435f24dbd" providerId="ADAL" clId="{59BC5E9F-4314-452E-9648-9649B97B7B9D}" dt="2021-03-03T09:40:00.373" v="686" actId="1038"/>
          <ac:spMkLst>
            <pc:docMk/>
            <pc:sldMk cId="2778416293" sldId="303"/>
            <ac:spMk id="47" creationId="{F617FAE3-4BAD-4223-9F48-561C8CE09601}"/>
          </ac:spMkLst>
        </pc:spChg>
        <pc:spChg chg="mod">
          <ac:chgData name="Michael Zuercher" userId="70246fd0-702f-44b3-a7b1-994435f24dbd" providerId="ADAL" clId="{59BC5E9F-4314-452E-9648-9649B97B7B9D}" dt="2021-03-04T06:26:21.535" v="2866" actId="404"/>
          <ac:spMkLst>
            <pc:docMk/>
            <pc:sldMk cId="2778416293" sldId="303"/>
            <ac:spMk id="53" creationId="{C7F349A1-FCC8-4ECB-B901-A25C37AC2962}"/>
          </ac:spMkLst>
        </pc:spChg>
        <pc:spChg chg="add mod">
          <ac:chgData name="Michael Zuercher" userId="70246fd0-702f-44b3-a7b1-994435f24dbd" providerId="ADAL" clId="{59BC5E9F-4314-452E-9648-9649B97B7B9D}" dt="2021-03-04T06:26:26.405" v="2872" actId="1035"/>
          <ac:spMkLst>
            <pc:docMk/>
            <pc:sldMk cId="2778416293" sldId="303"/>
            <ac:spMk id="133" creationId="{895E8460-385F-4017-A833-5B3D35510D0D}"/>
          </ac:spMkLst>
        </pc:spChg>
        <pc:spChg chg="mod">
          <ac:chgData name="Michael Zuercher" userId="70246fd0-702f-44b3-a7b1-994435f24dbd" providerId="ADAL" clId="{59BC5E9F-4314-452E-9648-9649B97B7B9D}" dt="2021-03-04T06:26:52.503" v="2967" actId="1038"/>
          <ac:spMkLst>
            <pc:docMk/>
            <pc:sldMk cId="2778416293" sldId="303"/>
            <ac:spMk id="134" creationId="{CACFB3F4-D062-4333-B0C3-37F432134CEB}"/>
          </ac:spMkLst>
        </pc:spChg>
        <pc:grpChg chg="mod">
          <ac:chgData name="Michael Zuercher" userId="70246fd0-702f-44b3-a7b1-994435f24dbd" providerId="ADAL" clId="{59BC5E9F-4314-452E-9648-9649B97B7B9D}" dt="2021-03-04T06:26:38.039" v="2920" actId="1035"/>
          <ac:grpSpMkLst>
            <pc:docMk/>
            <pc:sldMk cId="2778416293" sldId="303"/>
            <ac:grpSpMk id="15" creationId="{256F8DF1-D8D6-4A3F-9B99-9385F970183B}"/>
          </ac:grpSpMkLst>
        </pc:grpChg>
        <pc:grpChg chg="mod">
          <ac:chgData name="Michael Zuercher" userId="70246fd0-702f-44b3-a7b1-994435f24dbd" providerId="ADAL" clId="{59BC5E9F-4314-452E-9648-9649B97B7B9D}" dt="2021-03-04T06:26:38.039" v="2920" actId="1035"/>
          <ac:grpSpMkLst>
            <pc:docMk/>
            <pc:sldMk cId="2778416293" sldId="303"/>
            <ac:grpSpMk id="33" creationId="{46C6915C-F85B-4804-AC25-30B0CD361BEE}"/>
          </ac:grpSpMkLst>
        </pc:grpChg>
        <pc:picChg chg="mod">
          <ac:chgData name="Michael Zuercher" userId="70246fd0-702f-44b3-a7b1-994435f24dbd" providerId="ADAL" clId="{59BC5E9F-4314-452E-9648-9649B97B7B9D}" dt="2021-03-03T09:25:17.990" v="345" actId="14100"/>
          <ac:picMkLst>
            <pc:docMk/>
            <pc:sldMk cId="2778416293" sldId="303"/>
            <ac:picMk id="55" creationId="{08B672D8-B924-4A26-B345-1219BBBA340C}"/>
          </ac:picMkLst>
        </pc:picChg>
      </pc:sldChg>
      <pc:sldChg chg="addSp modSp mod modTransition modAnim">
        <pc:chgData name="Michael Zuercher" userId="70246fd0-702f-44b3-a7b1-994435f24dbd" providerId="ADAL" clId="{59BC5E9F-4314-452E-9648-9649B97B7B9D}" dt="2021-03-03T19:10:31.061" v="1975"/>
        <pc:sldMkLst>
          <pc:docMk/>
          <pc:sldMk cId="2489083241" sldId="304"/>
        </pc:sldMkLst>
        <pc:spChg chg="mod">
          <ac:chgData name="Michael Zuercher" userId="70246fd0-702f-44b3-a7b1-994435f24dbd" providerId="ADAL" clId="{59BC5E9F-4314-452E-9648-9649B97B7B9D}" dt="2021-03-03T18:38:10.282" v="1600" actId="164"/>
          <ac:spMkLst>
            <pc:docMk/>
            <pc:sldMk cId="2489083241" sldId="304"/>
            <ac:spMk id="26" creationId="{52D0D80E-AB5F-4EE7-8A61-B7115B9243BA}"/>
          </ac:spMkLst>
        </pc:spChg>
        <pc:spChg chg="mod">
          <ac:chgData name="Michael Zuercher" userId="70246fd0-702f-44b3-a7b1-994435f24dbd" providerId="ADAL" clId="{59BC5E9F-4314-452E-9648-9649B97B7B9D}" dt="2021-03-03T18:38:10.282" v="1600" actId="164"/>
          <ac:spMkLst>
            <pc:docMk/>
            <pc:sldMk cId="2489083241" sldId="304"/>
            <ac:spMk id="27" creationId="{DD5208DF-5E22-4933-AD60-EA00B8F3C4DA}"/>
          </ac:spMkLst>
        </pc:spChg>
        <pc:grpChg chg="add mod">
          <ac:chgData name="Michael Zuercher" userId="70246fd0-702f-44b3-a7b1-994435f24dbd" providerId="ADAL" clId="{59BC5E9F-4314-452E-9648-9649B97B7B9D}" dt="2021-03-03T18:38:10.282" v="1600" actId="164"/>
          <ac:grpSpMkLst>
            <pc:docMk/>
            <pc:sldMk cId="2489083241" sldId="304"/>
            <ac:grpSpMk id="2" creationId="{3BF23961-7B58-43BD-B8B3-058AD10745C7}"/>
          </ac:grpSpMkLst>
        </pc:grpChg>
        <pc:grpChg chg="mod">
          <ac:chgData name="Michael Zuercher" userId="70246fd0-702f-44b3-a7b1-994435f24dbd" providerId="ADAL" clId="{59BC5E9F-4314-452E-9648-9649B97B7B9D}" dt="2021-03-03T18:38:10.282" v="1600" actId="164"/>
          <ac:grpSpMkLst>
            <pc:docMk/>
            <pc:sldMk cId="2489083241" sldId="304"/>
            <ac:grpSpMk id="23" creationId="{7C06E091-52DB-4498-A955-340708145592}"/>
          </ac:grpSpMkLst>
        </pc:grpChg>
      </pc:sldChg>
      <pc:sldChg chg="addSp modSp mod modAnim">
        <pc:chgData name="Michael Zuercher" userId="70246fd0-702f-44b3-a7b1-994435f24dbd" providerId="ADAL" clId="{59BC5E9F-4314-452E-9648-9649B97B7B9D}" dt="2021-03-03T20:05:29.938" v="2666" actId="20577"/>
        <pc:sldMkLst>
          <pc:docMk/>
          <pc:sldMk cId="436697184" sldId="305"/>
        </pc:sldMkLst>
        <pc:spChg chg="mod">
          <ac:chgData name="Michael Zuercher" userId="70246fd0-702f-44b3-a7b1-994435f24dbd" providerId="ADAL" clId="{59BC5E9F-4314-452E-9648-9649B97B7B9D}" dt="2021-03-03T20:05:29.938" v="2666" actId="20577"/>
          <ac:spMkLst>
            <pc:docMk/>
            <pc:sldMk cId="436697184" sldId="305"/>
            <ac:spMk id="55" creationId="{DA3521B0-FABD-41BE-BD93-EFC69826C6FF}"/>
          </ac:spMkLst>
        </pc:spChg>
        <pc:spChg chg="mod">
          <ac:chgData name="Michael Zuercher" userId="70246fd0-702f-44b3-a7b1-994435f24dbd" providerId="ADAL" clId="{59BC5E9F-4314-452E-9648-9649B97B7B9D}" dt="2021-03-03T18:38:25.732" v="1602" actId="164"/>
          <ac:spMkLst>
            <pc:docMk/>
            <pc:sldMk cId="436697184" sldId="305"/>
            <ac:spMk id="62" creationId="{2429A1D6-5F81-4B8D-8C8E-003BD8A8A5D5}"/>
          </ac:spMkLst>
        </pc:spChg>
        <pc:grpChg chg="add mod">
          <ac:chgData name="Michael Zuercher" userId="70246fd0-702f-44b3-a7b1-994435f24dbd" providerId="ADAL" clId="{59BC5E9F-4314-452E-9648-9649B97B7B9D}" dt="2021-03-03T18:38:25.732" v="1602" actId="164"/>
          <ac:grpSpMkLst>
            <pc:docMk/>
            <pc:sldMk cId="436697184" sldId="305"/>
            <ac:grpSpMk id="2" creationId="{6C186467-16C1-41EE-AA52-C8EC02BF328B}"/>
          </ac:grpSpMkLst>
        </pc:grpChg>
        <pc:grpChg chg="mod">
          <ac:chgData name="Michael Zuercher" userId="70246fd0-702f-44b3-a7b1-994435f24dbd" providerId="ADAL" clId="{59BC5E9F-4314-452E-9648-9649B97B7B9D}" dt="2021-03-03T18:38:25.732" v="1602" actId="164"/>
          <ac:grpSpMkLst>
            <pc:docMk/>
            <pc:sldMk cId="436697184" sldId="305"/>
            <ac:grpSpMk id="63" creationId="{6A5A2CA7-9289-4F93-80C7-767F3C7D8E82}"/>
          </ac:grpSpMkLst>
        </pc:grpChg>
      </pc:sldChg>
      <pc:sldChg chg="addSp modSp mod modAnim">
        <pc:chgData name="Michael Zuercher" userId="70246fd0-702f-44b3-a7b1-994435f24dbd" providerId="ADAL" clId="{59BC5E9F-4314-452E-9648-9649B97B7B9D}" dt="2021-03-03T18:38:45.933" v="1606"/>
        <pc:sldMkLst>
          <pc:docMk/>
          <pc:sldMk cId="404662228" sldId="306"/>
        </pc:sldMkLst>
        <pc:spChg chg="mod">
          <ac:chgData name="Michael Zuercher" userId="70246fd0-702f-44b3-a7b1-994435f24dbd" providerId="ADAL" clId="{59BC5E9F-4314-452E-9648-9649B97B7B9D}" dt="2021-03-03T18:18:12.985" v="1382" actId="313"/>
          <ac:spMkLst>
            <pc:docMk/>
            <pc:sldMk cId="404662228" sldId="306"/>
            <ac:spMk id="8" creationId="{12EA6F42-DC52-45BD-8AA3-6F5618AD9EEA}"/>
          </ac:spMkLst>
        </pc:spChg>
        <pc:spChg chg="mod">
          <ac:chgData name="Michael Zuercher" userId="70246fd0-702f-44b3-a7b1-994435f24dbd" providerId="ADAL" clId="{59BC5E9F-4314-452E-9648-9649B97B7B9D}" dt="2021-03-03T18:38:44.516" v="1605" actId="164"/>
          <ac:spMkLst>
            <pc:docMk/>
            <pc:sldMk cId="404662228" sldId="306"/>
            <ac:spMk id="51" creationId="{67F9AAB5-B6D4-417A-BB2D-BA7A208D2BAA}"/>
          </ac:spMkLst>
        </pc:spChg>
        <pc:spChg chg="mod">
          <ac:chgData name="Michael Zuercher" userId="70246fd0-702f-44b3-a7b1-994435f24dbd" providerId="ADAL" clId="{59BC5E9F-4314-452E-9648-9649B97B7B9D}" dt="2021-03-03T18:38:41.604" v="1604" actId="164"/>
          <ac:spMkLst>
            <pc:docMk/>
            <pc:sldMk cId="404662228" sldId="306"/>
            <ac:spMk id="73" creationId="{3435DFAA-CCD8-442D-B24C-49EB15E7D976}"/>
          </ac:spMkLst>
        </pc:spChg>
        <pc:spChg chg="mod">
          <ac:chgData name="Michael Zuercher" userId="70246fd0-702f-44b3-a7b1-994435f24dbd" providerId="ADAL" clId="{59BC5E9F-4314-452E-9648-9649B97B7B9D}" dt="2021-03-03T18:38:41.604" v="1604" actId="164"/>
          <ac:spMkLst>
            <pc:docMk/>
            <pc:sldMk cId="404662228" sldId="306"/>
            <ac:spMk id="74" creationId="{6BACD01E-A659-40F4-B9D8-258511DFFA73}"/>
          </ac:spMkLst>
        </pc:spChg>
        <pc:grpChg chg="add mod">
          <ac:chgData name="Michael Zuercher" userId="70246fd0-702f-44b3-a7b1-994435f24dbd" providerId="ADAL" clId="{59BC5E9F-4314-452E-9648-9649B97B7B9D}" dt="2021-03-03T18:38:44.516" v="1605" actId="164"/>
          <ac:grpSpMkLst>
            <pc:docMk/>
            <pc:sldMk cId="404662228" sldId="306"/>
            <ac:grpSpMk id="2" creationId="{9907E16B-EE77-4F1E-BAFF-E935CD12C7B6}"/>
          </ac:grpSpMkLst>
        </pc:grpChg>
        <pc:grpChg chg="add mod">
          <ac:chgData name="Michael Zuercher" userId="70246fd0-702f-44b3-a7b1-994435f24dbd" providerId="ADAL" clId="{59BC5E9F-4314-452E-9648-9649B97B7B9D}" dt="2021-03-03T18:38:44.516" v="1605" actId="164"/>
          <ac:grpSpMkLst>
            <pc:docMk/>
            <pc:sldMk cId="404662228" sldId="306"/>
            <ac:grpSpMk id="3" creationId="{717559B7-4DE4-4F0F-8171-CC82443ABAFE}"/>
          </ac:grpSpMkLst>
        </pc:grpChg>
        <pc:grpChg chg="mod">
          <ac:chgData name="Michael Zuercher" userId="70246fd0-702f-44b3-a7b1-994435f24dbd" providerId="ADAL" clId="{59BC5E9F-4314-452E-9648-9649B97B7B9D}" dt="2021-03-03T18:38:41.604" v="1604" actId="164"/>
          <ac:grpSpMkLst>
            <pc:docMk/>
            <pc:sldMk cId="404662228" sldId="306"/>
            <ac:grpSpMk id="52" creationId="{9880241C-A800-4B5C-AEED-4AAAB481665B}"/>
          </ac:grpSpMkLst>
        </pc:grpChg>
        <pc:grpChg chg="mod">
          <ac:chgData name="Michael Zuercher" userId="70246fd0-702f-44b3-a7b1-994435f24dbd" providerId="ADAL" clId="{59BC5E9F-4314-452E-9648-9649B97B7B9D}" dt="2021-03-03T18:38:41.604" v="1604" actId="164"/>
          <ac:grpSpMkLst>
            <pc:docMk/>
            <pc:sldMk cId="404662228" sldId="306"/>
            <ac:grpSpMk id="55" creationId="{0FF665AD-C4C5-46ED-A32A-35D4CA55F559}"/>
          </ac:grpSpMkLst>
        </pc:grpChg>
        <pc:grpChg chg="mod">
          <ac:chgData name="Michael Zuercher" userId="70246fd0-702f-44b3-a7b1-994435f24dbd" providerId="ADAL" clId="{59BC5E9F-4314-452E-9648-9649B97B7B9D}" dt="2021-03-03T18:38:41.604" v="1604" actId="164"/>
          <ac:grpSpMkLst>
            <pc:docMk/>
            <pc:sldMk cId="404662228" sldId="306"/>
            <ac:grpSpMk id="58" creationId="{90DE6D53-12F7-4BC8-9738-4A9403667012}"/>
          </ac:grpSpMkLst>
        </pc:grpChg>
        <pc:grpChg chg="mod">
          <ac:chgData name="Michael Zuercher" userId="70246fd0-702f-44b3-a7b1-994435f24dbd" providerId="ADAL" clId="{59BC5E9F-4314-452E-9648-9649B97B7B9D}" dt="2021-03-03T18:38:41.604" v="1604" actId="164"/>
          <ac:grpSpMkLst>
            <pc:docMk/>
            <pc:sldMk cId="404662228" sldId="306"/>
            <ac:grpSpMk id="61" creationId="{5270C6BF-7D99-4577-946E-EED645B512DA}"/>
          </ac:grpSpMkLst>
        </pc:grpChg>
        <pc:grpChg chg="mod">
          <ac:chgData name="Michael Zuercher" userId="70246fd0-702f-44b3-a7b1-994435f24dbd" providerId="ADAL" clId="{59BC5E9F-4314-452E-9648-9649B97B7B9D}" dt="2021-03-03T18:38:41.604" v="1604" actId="164"/>
          <ac:grpSpMkLst>
            <pc:docMk/>
            <pc:sldMk cId="404662228" sldId="306"/>
            <ac:grpSpMk id="64" creationId="{02B96DF3-C5AE-4568-A30C-CFDD1DF08C48}"/>
          </ac:grpSpMkLst>
        </pc:grpChg>
        <pc:grpChg chg="mod">
          <ac:chgData name="Michael Zuercher" userId="70246fd0-702f-44b3-a7b1-994435f24dbd" providerId="ADAL" clId="{59BC5E9F-4314-452E-9648-9649B97B7B9D}" dt="2021-03-03T18:38:41.604" v="1604" actId="164"/>
          <ac:grpSpMkLst>
            <pc:docMk/>
            <pc:sldMk cId="404662228" sldId="306"/>
            <ac:grpSpMk id="67" creationId="{5EE85DBB-13A6-493C-AD53-E415D5B714BB}"/>
          </ac:grpSpMkLst>
        </pc:grpChg>
        <pc:grpChg chg="mod">
          <ac:chgData name="Michael Zuercher" userId="70246fd0-702f-44b3-a7b1-994435f24dbd" providerId="ADAL" clId="{59BC5E9F-4314-452E-9648-9649B97B7B9D}" dt="2021-03-03T18:38:41.604" v="1604" actId="164"/>
          <ac:grpSpMkLst>
            <pc:docMk/>
            <pc:sldMk cId="404662228" sldId="306"/>
            <ac:grpSpMk id="70" creationId="{AA3D9593-FD54-406D-A7BA-1F17CDF86F8C}"/>
          </ac:grpSpMkLst>
        </pc:grpChg>
      </pc:sldChg>
      <pc:sldChg chg="modSp mod">
        <pc:chgData name="Michael Zuercher" userId="70246fd0-702f-44b3-a7b1-994435f24dbd" providerId="ADAL" clId="{59BC5E9F-4314-452E-9648-9649B97B7B9D}" dt="2021-03-03T13:53:32.071" v="937" actId="20577"/>
        <pc:sldMkLst>
          <pc:docMk/>
          <pc:sldMk cId="2304259621" sldId="307"/>
        </pc:sldMkLst>
        <pc:spChg chg="mod">
          <ac:chgData name="Michael Zuercher" userId="70246fd0-702f-44b3-a7b1-994435f24dbd" providerId="ADAL" clId="{59BC5E9F-4314-452E-9648-9649B97B7B9D}" dt="2021-03-03T13:53:32.071" v="937" actId="20577"/>
          <ac:spMkLst>
            <pc:docMk/>
            <pc:sldMk cId="2304259621" sldId="307"/>
            <ac:spMk id="8" creationId="{214ED4CC-DEA5-4B7E-AE6F-57F70B7D4621}"/>
          </ac:spMkLst>
        </pc:spChg>
      </pc:sldChg>
      <pc:sldChg chg="addSp modSp mod modAnim">
        <pc:chgData name="Michael Zuercher" userId="70246fd0-702f-44b3-a7b1-994435f24dbd" providerId="ADAL" clId="{59BC5E9F-4314-452E-9648-9649B97B7B9D}" dt="2021-03-03T18:39:00.384" v="1608"/>
        <pc:sldMkLst>
          <pc:docMk/>
          <pc:sldMk cId="3206379846" sldId="308"/>
        </pc:sldMkLst>
        <pc:spChg chg="mod">
          <ac:chgData name="Michael Zuercher" userId="70246fd0-702f-44b3-a7b1-994435f24dbd" providerId="ADAL" clId="{59BC5E9F-4314-452E-9648-9649B97B7B9D}" dt="2021-03-03T18:18:37.151" v="1388" actId="20577"/>
          <ac:spMkLst>
            <pc:docMk/>
            <pc:sldMk cId="3206379846" sldId="308"/>
            <ac:spMk id="8" creationId="{F6B5BEC0-B7FC-435A-B3BB-F1A416386B19}"/>
          </ac:spMkLst>
        </pc:spChg>
        <pc:spChg chg="mod">
          <ac:chgData name="Michael Zuercher" userId="70246fd0-702f-44b3-a7b1-994435f24dbd" providerId="ADAL" clId="{59BC5E9F-4314-452E-9648-9649B97B7B9D}" dt="2021-03-03T18:38:57.668" v="1607" actId="164"/>
          <ac:spMkLst>
            <pc:docMk/>
            <pc:sldMk cId="3206379846" sldId="308"/>
            <ac:spMk id="17" creationId="{877B7B7B-56A5-4B81-B8E0-1180631C6A81}"/>
          </ac:spMkLst>
        </pc:spChg>
        <pc:grpChg chg="mod">
          <ac:chgData name="Michael Zuercher" userId="70246fd0-702f-44b3-a7b1-994435f24dbd" providerId="ADAL" clId="{59BC5E9F-4314-452E-9648-9649B97B7B9D}" dt="2021-03-03T18:38:57.668" v="1607" actId="164"/>
          <ac:grpSpMkLst>
            <pc:docMk/>
            <pc:sldMk cId="3206379846" sldId="308"/>
            <ac:grpSpMk id="2" creationId="{685D40AF-E693-4A39-82DB-2F658474ED4E}"/>
          </ac:grpSpMkLst>
        </pc:grpChg>
        <pc:grpChg chg="add mod">
          <ac:chgData name="Michael Zuercher" userId="70246fd0-702f-44b3-a7b1-994435f24dbd" providerId="ADAL" clId="{59BC5E9F-4314-452E-9648-9649B97B7B9D}" dt="2021-03-03T18:38:57.668" v="1607" actId="164"/>
          <ac:grpSpMkLst>
            <pc:docMk/>
            <pc:sldMk cId="3206379846" sldId="308"/>
            <ac:grpSpMk id="3" creationId="{4BBE8502-BF10-46EF-AE0B-57531F8F0208}"/>
          </ac:grpSpMkLst>
        </pc:grpChg>
      </pc:sldChg>
      <pc:sldChg chg="addSp modSp mod modAnim">
        <pc:chgData name="Michael Zuercher" userId="70246fd0-702f-44b3-a7b1-994435f24dbd" providerId="ADAL" clId="{59BC5E9F-4314-452E-9648-9649B97B7B9D}" dt="2021-03-03T18:39:10.054" v="1610"/>
        <pc:sldMkLst>
          <pc:docMk/>
          <pc:sldMk cId="3542089319" sldId="309"/>
        </pc:sldMkLst>
        <pc:spChg chg="mod">
          <ac:chgData name="Michael Zuercher" userId="70246fd0-702f-44b3-a7b1-994435f24dbd" providerId="ADAL" clId="{59BC5E9F-4314-452E-9648-9649B97B7B9D}" dt="2021-03-03T18:19:09.248" v="1390" actId="20577"/>
          <ac:spMkLst>
            <pc:docMk/>
            <pc:sldMk cId="3542089319" sldId="309"/>
            <ac:spMk id="8" creationId="{64CD6D27-0EA1-4EE0-8F9C-35B4478C2E2D}"/>
          </ac:spMkLst>
        </pc:spChg>
        <pc:spChg chg="mod">
          <ac:chgData name="Michael Zuercher" userId="70246fd0-702f-44b3-a7b1-994435f24dbd" providerId="ADAL" clId="{59BC5E9F-4314-452E-9648-9649B97B7B9D}" dt="2021-03-03T18:39:07.868" v="1609" actId="164"/>
          <ac:spMkLst>
            <pc:docMk/>
            <pc:sldMk cId="3542089319" sldId="309"/>
            <ac:spMk id="19" creationId="{F6DDA801-A716-415D-BBDD-4F4084F27662}"/>
          </ac:spMkLst>
        </pc:spChg>
        <pc:spChg chg="mod">
          <ac:chgData name="Michael Zuercher" userId="70246fd0-702f-44b3-a7b1-994435f24dbd" providerId="ADAL" clId="{59BC5E9F-4314-452E-9648-9649B97B7B9D}" dt="2021-03-03T18:39:07.868" v="1609" actId="164"/>
          <ac:spMkLst>
            <pc:docMk/>
            <pc:sldMk cId="3542089319" sldId="309"/>
            <ac:spMk id="22" creationId="{85991A8C-4DA3-4F76-A959-FB0307A2A107}"/>
          </ac:spMkLst>
        </pc:spChg>
        <pc:grpChg chg="add mod">
          <ac:chgData name="Michael Zuercher" userId="70246fd0-702f-44b3-a7b1-994435f24dbd" providerId="ADAL" clId="{59BC5E9F-4314-452E-9648-9649B97B7B9D}" dt="2021-03-03T18:39:07.868" v="1609" actId="164"/>
          <ac:grpSpMkLst>
            <pc:docMk/>
            <pc:sldMk cId="3542089319" sldId="309"/>
            <ac:grpSpMk id="2" creationId="{B0D373A8-DB20-41DB-B786-129D9808AF25}"/>
          </ac:grpSpMkLst>
        </pc:grpChg>
        <pc:grpChg chg="mod">
          <ac:chgData name="Michael Zuercher" userId="70246fd0-702f-44b3-a7b1-994435f24dbd" providerId="ADAL" clId="{59BC5E9F-4314-452E-9648-9649B97B7B9D}" dt="2021-03-03T18:39:07.868" v="1609" actId="164"/>
          <ac:grpSpMkLst>
            <pc:docMk/>
            <pc:sldMk cId="3542089319" sldId="309"/>
            <ac:grpSpMk id="16" creationId="{48AB4115-BA33-419E-B1A1-8168C7113BFF}"/>
          </ac:grpSpMkLst>
        </pc:grpChg>
      </pc:sldChg>
      <pc:sldChg chg="addSp modSp mod modAnim">
        <pc:chgData name="Michael Zuercher" userId="70246fd0-702f-44b3-a7b1-994435f24dbd" providerId="ADAL" clId="{59BC5E9F-4314-452E-9648-9649B97B7B9D}" dt="2021-03-03T18:39:20.109" v="1612"/>
        <pc:sldMkLst>
          <pc:docMk/>
          <pc:sldMk cId="544248176" sldId="310"/>
        </pc:sldMkLst>
        <pc:spChg chg="mod">
          <ac:chgData name="Michael Zuercher" userId="70246fd0-702f-44b3-a7b1-994435f24dbd" providerId="ADAL" clId="{59BC5E9F-4314-452E-9648-9649B97B7B9D}" dt="2021-03-03T18:37:52.967" v="1599" actId="20577"/>
          <ac:spMkLst>
            <pc:docMk/>
            <pc:sldMk cId="544248176" sldId="310"/>
            <ac:spMk id="9" creationId="{71440756-9EAD-44A7-BC8C-1844E13CA3B6}"/>
          </ac:spMkLst>
        </pc:spChg>
        <pc:spChg chg="mod">
          <ac:chgData name="Michael Zuercher" userId="70246fd0-702f-44b3-a7b1-994435f24dbd" providerId="ADAL" clId="{59BC5E9F-4314-452E-9648-9649B97B7B9D}" dt="2021-03-03T18:39:15.601" v="1611" actId="164"/>
          <ac:spMkLst>
            <pc:docMk/>
            <pc:sldMk cId="544248176" sldId="310"/>
            <ac:spMk id="24" creationId="{B710CBAE-FD91-44F0-9BC5-62BFED714293}"/>
          </ac:spMkLst>
        </pc:spChg>
        <pc:grpChg chg="add mod">
          <ac:chgData name="Michael Zuercher" userId="70246fd0-702f-44b3-a7b1-994435f24dbd" providerId="ADAL" clId="{59BC5E9F-4314-452E-9648-9649B97B7B9D}" dt="2021-03-03T18:39:15.601" v="1611" actId="164"/>
          <ac:grpSpMkLst>
            <pc:docMk/>
            <pc:sldMk cId="544248176" sldId="310"/>
            <ac:grpSpMk id="2" creationId="{A18471D5-5DCB-4EAA-B8AA-8AB7EC4C3237}"/>
          </ac:grpSpMkLst>
        </pc:grpChg>
        <pc:grpChg chg="mod">
          <ac:chgData name="Michael Zuercher" userId="70246fd0-702f-44b3-a7b1-994435f24dbd" providerId="ADAL" clId="{59BC5E9F-4314-452E-9648-9649B97B7B9D}" dt="2021-03-03T18:39:15.601" v="1611" actId="164"/>
          <ac:grpSpMkLst>
            <pc:docMk/>
            <pc:sldMk cId="544248176" sldId="310"/>
            <ac:grpSpMk id="16" creationId="{11A19BD0-96D0-4F37-ABB5-FD6FD59671CC}"/>
          </ac:grpSpMkLst>
        </pc:grpChg>
        <pc:grpChg chg="mod">
          <ac:chgData name="Michael Zuercher" userId="70246fd0-702f-44b3-a7b1-994435f24dbd" providerId="ADAL" clId="{59BC5E9F-4314-452E-9648-9649B97B7B9D}" dt="2021-03-03T18:39:15.601" v="1611" actId="164"/>
          <ac:grpSpMkLst>
            <pc:docMk/>
            <pc:sldMk cId="544248176" sldId="310"/>
            <ac:grpSpMk id="19" creationId="{546444E0-FF28-4471-9FB9-BDB998CFDC29}"/>
          </ac:grpSpMkLst>
        </pc:grpChg>
      </pc:sldChg>
      <pc:sldChg chg="addSp delSp modSp mod delAnim modAnim">
        <pc:chgData name="Michael Zuercher" userId="70246fd0-702f-44b3-a7b1-994435f24dbd" providerId="ADAL" clId="{59BC5E9F-4314-452E-9648-9649B97B7B9D}" dt="2021-03-03T18:54:56.600" v="1810"/>
        <pc:sldMkLst>
          <pc:docMk/>
          <pc:sldMk cId="1766082301" sldId="311"/>
        </pc:sldMkLst>
        <pc:spChg chg="add del mod">
          <ac:chgData name="Michael Zuercher" userId="70246fd0-702f-44b3-a7b1-994435f24dbd" providerId="ADAL" clId="{59BC5E9F-4314-452E-9648-9649B97B7B9D}" dt="2021-03-03T18:40:19.600" v="1631" actId="478"/>
          <ac:spMkLst>
            <pc:docMk/>
            <pc:sldMk cId="1766082301" sldId="311"/>
            <ac:spMk id="5" creationId="{23EAF65B-C078-4DD3-99EA-F06CE50D8962}"/>
          </ac:spMkLst>
        </pc:spChg>
        <pc:spChg chg="mod">
          <ac:chgData name="Michael Zuercher" userId="70246fd0-702f-44b3-a7b1-994435f24dbd" providerId="ADAL" clId="{59BC5E9F-4314-452E-9648-9649B97B7B9D}" dt="2021-03-03T14:12:43.989" v="975" actId="20577"/>
          <ac:spMkLst>
            <pc:docMk/>
            <pc:sldMk cId="1766082301" sldId="311"/>
            <ac:spMk id="7" creationId="{CC634F7F-52C0-46DC-944F-81F6EB207D51}"/>
          </ac:spMkLst>
        </pc:spChg>
        <pc:spChg chg="del mod">
          <ac:chgData name="Michael Zuercher" userId="70246fd0-702f-44b3-a7b1-994435f24dbd" providerId="ADAL" clId="{59BC5E9F-4314-452E-9648-9649B97B7B9D}" dt="2021-03-03T18:52:14.207" v="1768" actId="478"/>
          <ac:spMkLst>
            <pc:docMk/>
            <pc:sldMk cId="1766082301" sldId="311"/>
            <ac:spMk id="9" creationId="{D5C083BE-CF57-4125-9E0C-1D5EFAC59B13}"/>
          </ac:spMkLst>
        </pc:spChg>
        <pc:spChg chg="mod ord">
          <ac:chgData name="Michael Zuercher" userId="70246fd0-702f-44b3-a7b1-994435f24dbd" providerId="ADAL" clId="{59BC5E9F-4314-452E-9648-9649B97B7B9D}" dt="2021-03-03T18:52:02.409" v="1767" actId="167"/>
          <ac:spMkLst>
            <pc:docMk/>
            <pc:sldMk cId="1766082301" sldId="311"/>
            <ac:spMk id="15" creationId="{0A0A6BAB-6F13-4819-BD25-8EFFC6C197D9}"/>
          </ac:spMkLst>
        </pc:spChg>
        <pc:spChg chg="mod">
          <ac:chgData name="Michael Zuercher" userId="70246fd0-702f-44b3-a7b1-994435f24dbd" providerId="ADAL" clId="{59BC5E9F-4314-452E-9648-9649B97B7B9D}" dt="2021-03-03T18:51:46.264" v="1765" actId="207"/>
          <ac:spMkLst>
            <pc:docMk/>
            <pc:sldMk cId="1766082301" sldId="311"/>
            <ac:spMk id="16" creationId="{A2AD6485-3C37-480B-B74A-455707F87281}"/>
          </ac:spMkLst>
        </pc:spChg>
        <pc:spChg chg="mod">
          <ac:chgData name="Michael Zuercher" userId="70246fd0-702f-44b3-a7b1-994435f24dbd" providerId="ADAL" clId="{59BC5E9F-4314-452E-9648-9649B97B7B9D}" dt="2021-03-03T18:51:46.264" v="1765" actId="207"/>
          <ac:spMkLst>
            <pc:docMk/>
            <pc:sldMk cId="1766082301" sldId="311"/>
            <ac:spMk id="17" creationId="{CE4F7666-D48E-4498-81B6-8066D8EFFCFA}"/>
          </ac:spMkLst>
        </pc:spChg>
        <pc:spChg chg="mod">
          <ac:chgData name="Michael Zuercher" userId="70246fd0-702f-44b3-a7b1-994435f24dbd" providerId="ADAL" clId="{59BC5E9F-4314-452E-9648-9649B97B7B9D}" dt="2021-03-03T18:51:46.264" v="1765" actId="207"/>
          <ac:spMkLst>
            <pc:docMk/>
            <pc:sldMk cId="1766082301" sldId="311"/>
            <ac:spMk id="18" creationId="{5FBF8B23-FA93-4838-8D42-670F7A29D75F}"/>
          </ac:spMkLst>
        </pc:spChg>
        <pc:spChg chg="mod">
          <ac:chgData name="Michael Zuercher" userId="70246fd0-702f-44b3-a7b1-994435f24dbd" providerId="ADAL" clId="{59BC5E9F-4314-452E-9648-9649B97B7B9D}" dt="2021-03-03T18:51:46.264" v="1765" actId="207"/>
          <ac:spMkLst>
            <pc:docMk/>
            <pc:sldMk cId="1766082301" sldId="311"/>
            <ac:spMk id="19" creationId="{D4BDFE50-6B34-428E-BAF1-6F5B10DCA114}"/>
          </ac:spMkLst>
        </pc:spChg>
        <pc:spChg chg="add del mod">
          <ac:chgData name="Michael Zuercher" userId="70246fd0-702f-44b3-a7b1-994435f24dbd" providerId="ADAL" clId="{59BC5E9F-4314-452E-9648-9649B97B7B9D}" dt="2021-03-03T18:53:58.206" v="1799" actId="478"/>
          <ac:spMkLst>
            <pc:docMk/>
            <pc:sldMk cId="1766082301" sldId="311"/>
            <ac:spMk id="55" creationId="{20475900-B8C7-4EFA-9FEB-2EC62410114D}"/>
          </ac:spMkLst>
        </pc:spChg>
        <pc:spChg chg="add del mod">
          <ac:chgData name="Michael Zuercher" userId="70246fd0-702f-44b3-a7b1-994435f24dbd" providerId="ADAL" clId="{59BC5E9F-4314-452E-9648-9649B97B7B9D}" dt="2021-03-03T18:50:09.142" v="1746" actId="478"/>
          <ac:spMkLst>
            <pc:docMk/>
            <pc:sldMk cId="1766082301" sldId="311"/>
            <ac:spMk id="98" creationId="{EB80BA00-5594-4578-9895-2F64BE953FDB}"/>
          </ac:spMkLst>
        </pc:spChg>
        <pc:spChg chg="add del mod">
          <ac:chgData name="Michael Zuercher" userId="70246fd0-702f-44b3-a7b1-994435f24dbd" providerId="ADAL" clId="{59BC5E9F-4314-452E-9648-9649B97B7B9D}" dt="2021-03-03T18:50:09.142" v="1746" actId="478"/>
          <ac:spMkLst>
            <pc:docMk/>
            <pc:sldMk cId="1766082301" sldId="311"/>
            <ac:spMk id="99" creationId="{89AA2FA3-9468-4C76-A4FB-7D6101B2D96B}"/>
          </ac:spMkLst>
        </pc:spChg>
        <pc:spChg chg="add mod">
          <ac:chgData name="Michael Zuercher" userId="70246fd0-702f-44b3-a7b1-994435f24dbd" providerId="ADAL" clId="{59BC5E9F-4314-452E-9648-9649B97B7B9D}" dt="2021-03-03T18:50:34.317" v="1748" actId="164"/>
          <ac:spMkLst>
            <pc:docMk/>
            <pc:sldMk cId="1766082301" sldId="311"/>
            <ac:spMk id="100" creationId="{0D8FDB92-D147-426A-85BA-44BF2D6A46F9}"/>
          </ac:spMkLst>
        </pc:spChg>
        <pc:spChg chg="add mod">
          <ac:chgData name="Michael Zuercher" userId="70246fd0-702f-44b3-a7b1-994435f24dbd" providerId="ADAL" clId="{59BC5E9F-4314-452E-9648-9649B97B7B9D}" dt="2021-03-03T18:50:34.317" v="1748" actId="164"/>
          <ac:spMkLst>
            <pc:docMk/>
            <pc:sldMk cId="1766082301" sldId="311"/>
            <ac:spMk id="101" creationId="{EB2B7992-6175-4494-9972-4C17D346E257}"/>
          </ac:spMkLst>
        </pc:spChg>
        <pc:spChg chg="add mod">
          <ac:chgData name="Michael Zuercher" userId="70246fd0-702f-44b3-a7b1-994435f24dbd" providerId="ADAL" clId="{59BC5E9F-4314-452E-9648-9649B97B7B9D}" dt="2021-03-03T18:50:34.317" v="1748" actId="164"/>
          <ac:spMkLst>
            <pc:docMk/>
            <pc:sldMk cId="1766082301" sldId="311"/>
            <ac:spMk id="102" creationId="{34D38602-9E26-4EC9-9643-D26E43830DFF}"/>
          </ac:spMkLst>
        </pc:spChg>
        <pc:spChg chg="add mod">
          <ac:chgData name="Michael Zuercher" userId="70246fd0-702f-44b3-a7b1-994435f24dbd" providerId="ADAL" clId="{59BC5E9F-4314-452E-9648-9649B97B7B9D}" dt="2021-03-03T18:50:34.317" v="1748" actId="164"/>
          <ac:spMkLst>
            <pc:docMk/>
            <pc:sldMk cId="1766082301" sldId="311"/>
            <ac:spMk id="103" creationId="{46AC1F0F-AE94-41C7-8923-E408CDF1836F}"/>
          </ac:spMkLst>
        </pc:spChg>
        <pc:spChg chg="add mod">
          <ac:chgData name="Michael Zuercher" userId="70246fd0-702f-44b3-a7b1-994435f24dbd" providerId="ADAL" clId="{59BC5E9F-4314-452E-9648-9649B97B7B9D}" dt="2021-03-03T18:50:34.317" v="1748" actId="164"/>
          <ac:spMkLst>
            <pc:docMk/>
            <pc:sldMk cId="1766082301" sldId="311"/>
            <ac:spMk id="104" creationId="{EEE6AE57-5C3A-4AC5-BBAE-12C9FC7390E3}"/>
          </ac:spMkLst>
        </pc:spChg>
        <pc:grpChg chg="add mod">
          <ac:chgData name="Michael Zuercher" userId="70246fd0-702f-44b3-a7b1-994435f24dbd" providerId="ADAL" clId="{59BC5E9F-4314-452E-9648-9649B97B7B9D}" dt="2021-03-03T18:52:47.596" v="1783" actId="164"/>
          <ac:grpSpMkLst>
            <pc:docMk/>
            <pc:sldMk cId="1766082301" sldId="311"/>
            <ac:grpSpMk id="2" creationId="{07C114CD-7988-4798-8FC7-25231411A5B8}"/>
          </ac:grpSpMkLst>
        </pc:grpChg>
        <pc:grpChg chg="mod">
          <ac:chgData name="Michael Zuercher" userId="70246fd0-702f-44b3-a7b1-994435f24dbd" providerId="ADAL" clId="{59BC5E9F-4314-452E-9648-9649B97B7B9D}" dt="2021-03-03T18:51:46.264" v="1765" actId="207"/>
          <ac:grpSpMkLst>
            <pc:docMk/>
            <pc:sldMk cId="1766082301" sldId="311"/>
            <ac:grpSpMk id="10" creationId="{8ECF92D5-0871-4F5B-8069-2D300764756B}"/>
          </ac:grpSpMkLst>
        </pc:grpChg>
        <pc:grpChg chg="add del mod">
          <ac:chgData name="Michael Zuercher" userId="70246fd0-702f-44b3-a7b1-994435f24dbd" providerId="ADAL" clId="{59BC5E9F-4314-452E-9648-9649B97B7B9D}" dt="2021-03-03T18:41:16.255" v="1636" actId="478"/>
          <ac:grpSpMkLst>
            <pc:docMk/>
            <pc:sldMk cId="1766082301" sldId="311"/>
            <ac:grpSpMk id="23" creationId="{F92AE502-4D6D-44F8-93DA-1E90EEB94D85}"/>
          </ac:grpSpMkLst>
        </pc:grpChg>
        <pc:grpChg chg="add del mod">
          <ac:chgData name="Michael Zuercher" userId="70246fd0-702f-44b3-a7b1-994435f24dbd" providerId="ADAL" clId="{59BC5E9F-4314-452E-9648-9649B97B7B9D}" dt="2021-03-03T18:46:58.399" v="1692" actId="478"/>
          <ac:grpSpMkLst>
            <pc:docMk/>
            <pc:sldMk cId="1766082301" sldId="311"/>
            <ac:grpSpMk id="33" creationId="{BE20A8D5-5618-41E1-B16E-0B45832104D8}"/>
          </ac:grpSpMkLst>
        </pc:grpChg>
        <pc:grpChg chg="mod">
          <ac:chgData name="Michael Zuercher" userId="70246fd0-702f-44b3-a7b1-994435f24dbd" providerId="ADAL" clId="{59BC5E9F-4314-452E-9648-9649B97B7B9D}" dt="2021-03-03T18:51:46.264" v="1765" actId="207"/>
          <ac:grpSpMkLst>
            <pc:docMk/>
            <pc:sldMk cId="1766082301" sldId="311"/>
            <ac:grpSpMk id="34" creationId="{203C0EB0-D352-4C94-BAFE-C78557A213C8}"/>
          </ac:grpSpMkLst>
        </pc:grpChg>
        <pc:grpChg chg="add del mod">
          <ac:chgData name="Michael Zuercher" userId="70246fd0-702f-44b3-a7b1-994435f24dbd" providerId="ADAL" clId="{59BC5E9F-4314-452E-9648-9649B97B7B9D}" dt="2021-03-03T18:41:19.368" v="1638" actId="478"/>
          <ac:grpSpMkLst>
            <pc:docMk/>
            <pc:sldMk cId="1766082301" sldId="311"/>
            <ac:grpSpMk id="37" creationId="{6CC921B4-E3F6-4A2D-B60B-15F057DF0B31}"/>
          </ac:grpSpMkLst>
        </pc:grpChg>
        <pc:grpChg chg="add mod">
          <ac:chgData name="Michael Zuercher" userId="70246fd0-702f-44b3-a7b1-994435f24dbd" providerId="ADAL" clId="{59BC5E9F-4314-452E-9648-9649B97B7B9D}" dt="2021-03-03T18:52:47.596" v="1783" actId="164"/>
          <ac:grpSpMkLst>
            <pc:docMk/>
            <pc:sldMk cId="1766082301" sldId="311"/>
            <ac:grpSpMk id="56" creationId="{DBB995A7-501C-4B7C-A567-EECFD4A01BB8}"/>
          </ac:grpSpMkLst>
        </pc:grpChg>
        <pc:grpChg chg="add mod">
          <ac:chgData name="Michael Zuercher" userId="70246fd0-702f-44b3-a7b1-994435f24dbd" providerId="ADAL" clId="{59BC5E9F-4314-452E-9648-9649B97B7B9D}" dt="2021-03-03T18:54:06.942" v="1800" actId="164"/>
          <ac:grpSpMkLst>
            <pc:docMk/>
            <pc:sldMk cId="1766082301" sldId="311"/>
            <ac:grpSpMk id="1046" creationId="{4998E366-E004-4C6C-B7C5-BE3A8193D0E7}"/>
          </ac:grpSpMkLst>
        </pc:grpChg>
        <pc:grpChg chg="add mod">
          <ac:chgData name="Michael Zuercher" userId="70246fd0-702f-44b3-a7b1-994435f24dbd" providerId="ADAL" clId="{59BC5E9F-4314-452E-9648-9649B97B7B9D}" dt="2021-03-03T18:52:47.596" v="1783" actId="164"/>
          <ac:grpSpMkLst>
            <pc:docMk/>
            <pc:sldMk cId="1766082301" sldId="311"/>
            <ac:grpSpMk id="1053" creationId="{69F102D9-DD22-49ED-A40C-B3869B12C2D4}"/>
          </ac:grpSpMkLst>
        </pc:grpChg>
        <pc:grpChg chg="add mod">
          <ac:chgData name="Michael Zuercher" userId="70246fd0-702f-44b3-a7b1-994435f24dbd" providerId="ADAL" clId="{59BC5E9F-4314-452E-9648-9649B97B7B9D}" dt="2021-03-03T18:52:52.013" v="1784" actId="164"/>
          <ac:grpSpMkLst>
            <pc:docMk/>
            <pc:sldMk cId="1766082301" sldId="311"/>
            <ac:grpSpMk id="1054" creationId="{E6DD8741-4CE6-4C36-A584-4CF380DF9110}"/>
          </ac:grpSpMkLst>
        </pc:grpChg>
        <pc:grpChg chg="add mod">
          <ac:chgData name="Michael Zuercher" userId="70246fd0-702f-44b3-a7b1-994435f24dbd" providerId="ADAL" clId="{59BC5E9F-4314-452E-9648-9649B97B7B9D}" dt="2021-03-03T18:52:58.387" v="1786" actId="164"/>
          <ac:grpSpMkLst>
            <pc:docMk/>
            <pc:sldMk cId="1766082301" sldId="311"/>
            <ac:grpSpMk id="1056" creationId="{72A32ADF-E042-4983-8CBC-E1A9A1BF0D67}"/>
          </ac:grpSpMkLst>
        </pc:grpChg>
        <pc:grpChg chg="add mod">
          <ac:chgData name="Michael Zuercher" userId="70246fd0-702f-44b3-a7b1-994435f24dbd" providerId="ADAL" clId="{59BC5E9F-4314-452E-9648-9649B97B7B9D}" dt="2021-03-03T18:53:22.196" v="1792" actId="164"/>
          <ac:grpSpMkLst>
            <pc:docMk/>
            <pc:sldMk cId="1766082301" sldId="311"/>
            <ac:grpSpMk id="1062" creationId="{C622216A-8138-48FE-9255-CB070ED4975C}"/>
          </ac:grpSpMkLst>
        </pc:grpChg>
        <pc:grpChg chg="add mod">
          <ac:chgData name="Michael Zuercher" userId="70246fd0-702f-44b3-a7b1-994435f24dbd" providerId="ADAL" clId="{59BC5E9F-4314-452E-9648-9649B97B7B9D}" dt="2021-03-03T18:54:06.942" v="1800" actId="164"/>
          <ac:grpSpMkLst>
            <pc:docMk/>
            <pc:sldMk cId="1766082301" sldId="311"/>
            <ac:grpSpMk id="1065" creationId="{FC83B1B7-44B7-4081-8A30-49E3E57AE78C}"/>
          </ac:grpSpMkLst>
        </pc:grpChg>
        <pc:picChg chg="mod">
          <ac:chgData name="Michael Zuercher" userId="70246fd0-702f-44b3-a7b1-994435f24dbd" providerId="ADAL" clId="{59BC5E9F-4314-452E-9648-9649B97B7B9D}" dt="2021-03-03T18:52:19.391" v="1782" actId="1035"/>
          <ac:picMkLst>
            <pc:docMk/>
            <pc:sldMk cId="1766082301" sldId="311"/>
            <ac:picMk id="14" creationId="{4F5FAD1C-C7BD-4114-B38D-4AA1992F7EF8}"/>
          </ac:picMkLst>
        </pc:picChg>
        <pc:picChg chg="del">
          <ac:chgData name="Michael Zuercher" userId="70246fd0-702f-44b3-a7b1-994435f24dbd" providerId="ADAL" clId="{59BC5E9F-4314-452E-9648-9649B97B7B9D}" dt="2021-03-03T18:39:59.686" v="1615" actId="478"/>
          <ac:picMkLst>
            <pc:docMk/>
            <pc:sldMk cId="1766082301" sldId="311"/>
            <ac:picMk id="24" creationId="{D5FE2793-8F0E-4F4C-9C5D-FE65307EB1D1}"/>
          </ac:picMkLst>
        </pc:picChg>
        <pc:picChg chg="mod">
          <ac:chgData name="Michael Zuercher" userId="70246fd0-702f-44b3-a7b1-994435f24dbd" providerId="ADAL" clId="{59BC5E9F-4314-452E-9648-9649B97B7B9D}" dt="2021-03-03T18:39:42.918" v="1613" actId="164"/>
          <ac:picMkLst>
            <pc:docMk/>
            <pc:sldMk cId="1766082301" sldId="311"/>
            <ac:picMk id="25" creationId="{75774B31-0B37-4664-9467-600AA40CCF00}"/>
          </ac:picMkLst>
        </pc:picChg>
        <pc:picChg chg="del mod">
          <ac:chgData name="Michael Zuercher" userId="70246fd0-702f-44b3-a7b1-994435f24dbd" providerId="ADAL" clId="{59BC5E9F-4314-452E-9648-9649B97B7B9D}" dt="2021-03-03T18:40:12.951" v="1630" actId="21"/>
          <ac:picMkLst>
            <pc:docMk/>
            <pc:sldMk cId="1766082301" sldId="311"/>
            <ac:picMk id="26" creationId="{09B6A52F-EB6E-41DF-8450-60C5C27370FA}"/>
          </ac:picMkLst>
        </pc:picChg>
        <pc:picChg chg="mod">
          <ac:chgData name="Michael Zuercher" userId="70246fd0-702f-44b3-a7b1-994435f24dbd" providerId="ADAL" clId="{59BC5E9F-4314-452E-9648-9649B97B7B9D}" dt="2021-03-03T18:39:42.918" v="1613" actId="164"/>
          <ac:picMkLst>
            <pc:docMk/>
            <pc:sldMk cId="1766082301" sldId="311"/>
            <ac:picMk id="27" creationId="{0CC71B4E-3ECF-46B1-B3B5-5C1913A1B18B}"/>
          </ac:picMkLst>
        </pc:picChg>
        <pc:picChg chg="mod">
          <ac:chgData name="Michael Zuercher" userId="70246fd0-702f-44b3-a7b1-994435f24dbd" providerId="ADAL" clId="{59BC5E9F-4314-452E-9648-9649B97B7B9D}" dt="2021-03-03T18:40:02.086" v="1616"/>
          <ac:picMkLst>
            <pc:docMk/>
            <pc:sldMk cId="1766082301" sldId="311"/>
            <ac:picMk id="29" creationId="{8FCB3BBB-4BA9-4AE3-8946-57C4FA7D5223}"/>
          </ac:picMkLst>
        </pc:picChg>
        <pc:picChg chg="mod">
          <ac:chgData name="Michael Zuercher" userId="70246fd0-702f-44b3-a7b1-994435f24dbd" providerId="ADAL" clId="{59BC5E9F-4314-452E-9648-9649B97B7B9D}" dt="2021-03-03T18:40:23.545" v="1632" actId="14826"/>
          <ac:picMkLst>
            <pc:docMk/>
            <pc:sldMk cId="1766082301" sldId="311"/>
            <ac:picMk id="31" creationId="{16073D94-B92B-4C60-9A03-BC0AB0056331}"/>
          </ac:picMkLst>
        </pc:picChg>
        <pc:picChg chg="mod topLvl">
          <ac:chgData name="Michael Zuercher" userId="70246fd0-702f-44b3-a7b1-994435f24dbd" providerId="ADAL" clId="{59BC5E9F-4314-452E-9648-9649B97B7B9D}" dt="2021-03-03T18:52:52.013" v="1784" actId="164"/>
          <ac:picMkLst>
            <pc:docMk/>
            <pc:sldMk cId="1766082301" sldId="311"/>
            <ac:picMk id="35" creationId="{D52EF19F-DDB7-40B1-9B83-74BD5B67C31F}"/>
          </ac:picMkLst>
        </pc:picChg>
        <pc:picChg chg="mod ord topLvl">
          <ac:chgData name="Michael Zuercher" userId="70246fd0-702f-44b3-a7b1-994435f24dbd" providerId="ADAL" clId="{59BC5E9F-4314-452E-9648-9649B97B7B9D}" dt="2021-03-03T18:52:58.387" v="1786" actId="164"/>
          <ac:picMkLst>
            <pc:docMk/>
            <pc:sldMk cId="1766082301" sldId="311"/>
            <ac:picMk id="38" creationId="{19F548EC-A777-4F89-B484-860E917083BA}"/>
          </ac:picMkLst>
        </pc:picChg>
        <pc:picChg chg="add mod">
          <ac:chgData name="Michael Zuercher" userId="70246fd0-702f-44b3-a7b1-994435f24dbd" providerId="ADAL" clId="{59BC5E9F-4314-452E-9648-9649B97B7B9D}" dt="2021-03-03T18:46:07.922" v="1682" actId="164"/>
          <ac:picMkLst>
            <pc:docMk/>
            <pc:sldMk cId="1766082301" sldId="311"/>
            <ac:picMk id="57" creationId="{018B9AF2-7C60-431D-B6D8-1F40BD3A3F60}"/>
          </ac:picMkLst>
        </pc:picChg>
        <pc:picChg chg="add mod">
          <ac:chgData name="Michael Zuercher" userId="70246fd0-702f-44b3-a7b1-994435f24dbd" providerId="ADAL" clId="{59BC5E9F-4314-452E-9648-9649B97B7B9D}" dt="2021-03-03T18:46:07.922" v="1682" actId="164"/>
          <ac:picMkLst>
            <pc:docMk/>
            <pc:sldMk cId="1766082301" sldId="311"/>
            <ac:picMk id="58" creationId="{97094453-7BC7-4A9D-B3B5-4ABD7AE33C92}"/>
          </ac:picMkLst>
        </pc:picChg>
        <pc:picChg chg="add del mod">
          <ac:chgData name="Michael Zuercher" userId="70246fd0-702f-44b3-a7b1-994435f24dbd" providerId="ADAL" clId="{59BC5E9F-4314-452E-9648-9649B97B7B9D}" dt="2021-03-03T18:49:27.493" v="1734" actId="478"/>
          <ac:picMkLst>
            <pc:docMk/>
            <pc:sldMk cId="1766082301" sldId="311"/>
            <ac:picMk id="93" creationId="{96275927-59FE-46F5-B74D-05246F6B7AF3}"/>
          </ac:picMkLst>
        </pc:picChg>
        <pc:picChg chg="add mod">
          <ac:chgData name="Michael Zuercher" userId="70246fd0-702f-44b3-a7b1-994435f24dbd" providerId="ADAL" clId="{59BC5E9F-4314-452E-9648-9649B97B7B9D}" dt="2021-03-03T18:53:22.196" v="1792" actId="164"/>
          <ac:picMkLst>
            <pc:docMk/>
            <pc:sldMk cId="1766082301" sldId="311"/>
            <ac:picMk id="1026" creationId="{9D219E38-94D8-421A-A5DB-DA53305231B3}"/>
          </ac:picMkLst>
        </pc:picChg>
        <pc:cxnChg chg="del mod">
          <ac:chgData name="Michael Zuercher" userId="70246fd0-702f-44b3-a7b1-994435f24dbd" providerId="ADAL" clId="{59BC5E9F-4314-452E-9648-9649B97B7B9D}" dt="2021-03-03T18:46:54.542" v="1690" actId="478"/>
          <ac:cxnSpMkLst>
            <pc:docMk/>
            <pc:sldMk cId="1766082301" sldId="311"/>
            <ac:cxnSpMk id="30" creationId="{2E36B1C0-1EE1-4A4A-B5D1-27F464CAC15C}"/>
          </ac:cxnSpMkLst>
        </pc:cxnChg>
        <pc:cxnChg chg="del mod">
          <ac:chgData name="Michael Zuercher" userId="70246fd0-702f-44b3-a7b1-994435f24dbd" providerId="ADAL" clId="{59BC5E9F-4314-452E-9648-9649B97B7B9D}" dt="2021-03-03T18:47:28.837" v="1707" actId="478"/>
          <ac:cxnSpMkLst>
            <pc:docMk/>
            <pc:sldMk cId="1766082301" sldId="311"/>
            <ac:cxnSpMk id="32" creationId="{B2136A93-0941-4C76-A6A3-E2BCE08C5332}"/>
          </ac:cxnSpMkLst>
        </pc:cxnChg>
        <pc:cxnChg chg="del mod topLvl">
          <ac:chgData name="Michael Zuercher" userId="70246fd0-702f-44b3-a7b1-994435f24dbd" providerId="ADAL" clId="{59BC5E9F-4314-452E-9648-9649B97B7B9D}" dt="2021-03-03T18:46:58.399" v="1692" actId="478"/>
          <ac:cxnSpMkLst>
            <pc:docMk/>
            <pc:sldMk cId="1766082301" sldId="311"/>
            <ac:cxnSpMk id="36" creationId="{1B7F424A-FE2F-4F5C-B11A-DEECAAD79EF9}"/>
          </ac:cxnSpMkLst>
        </pc:cxnChg>
        <pc:cxnChg chg="del mod topLvl">
          <ac:chgData name="Michael Zuercher" userId="70246fd0-702f-44b3-a7b1-994435f24dbd" providerId="ADAL" clId="{59BC5E9F-4314-452E-9648-9649B97B7B9D}" dt="2021-03-03T18:41:19.368" v="1638" actId="478"/>
          <ac:cxnSpMkLst>
            <pc:docMk/>
            <pc:sldMk cId="1766082301" sldId="311"/>
            <ac:cxnSpMk id="39" creationId="{B45EEDFD-2E65-442A-ACC9-AFB9D81B326D}"/>
          </ac:cxnSpMkLst>
        </pc:cxnChg>
        <pc:cxnChg chg="add del mod">
          <ac:chgData name="Michael Zuercher" userId="70246fd0-702f-44b3-a7b1-994435f24dbd" providerId="ADAL" clId="{59BC5E9F-4314-452E-9648-9649B97B7B9D}" dt="2021-03-03T18:47:26.998" v="1706" actId="478"/>
          <ac:cxnSpMkLst>
            <pc:docMk/>
            <pc:sldMk cId="1766082301" sldId="311"/>
            <ac:cxnSpMk id="43" creationId="{64B885D1-AA2A-4917-8FDF-EA7876DC6BDF}"/>
          </ac:cxnSpMkLst>
        </pc:cxnChg>
        <pc:cxnChg chg="add mod">
          <ac:chgData name="Michael Zuercher" userId="70246fd0-702f-44b3-a7b1-994435f24dbd" providerId="ADAL" clId="{59BC5E9F-4314-452E-9648-9649B97B7B9D}" dt="2021-03-03T18:52:47.596" v="1783" actId="164"/>
          <ac:cxnSpMkLst>
            <pc:docMk/>
            <pc:sldMk cId="1766082301" sldId="311"/>
            <ac:cxnSpMk id="74" creationId="{B16E553B-4169-42BB-9DB0-F95261C5FDCC}"/>
          </ac:cxnSpMkLst>
        </pc:cxnChg>
        <pc:cxnChg chg="add mod">
          <ac:chgData name="Michael Zuercher" userId="70246fd0-702f-44b3-a7b1-994435f24dbd" providerId="ADAL" clId="{59BC5E9F-4314-452E-9648-9649B97B7B9D}" dt="2021-03-03T18:52:52.013" v="1784" actId="164"/>
          <ac:cxnSpMkLst>
            <pc:docMk/>
            <pc:sldMk cId="1766082301" sldId="311"/>
            <ac:cxnSpMk id="75" creationId="{C3CE8877-8290-4BC5-AA79-BCBB03F8CDBF}"/>
          </ac:cxnSpMkLst>
        </pc:cxnChg>
        <pc:cxnChg chg="add mod">
          <ac:chgData name="Michael Zuercher" userId="70246fd0-702f-44b3-a7b1-994435f24dbd" providerId="ADAL" clId="{59BC5E9F-4314-452E-9648-9649B97B7B9D}" dt="2021-03-03T18:52:58.387" v="1786" actId="164"/>
          <ac:cxnSpMkLst>
            <pc:docMk/>
            <pc:sldMk cId="1766082301" sldId="311"/>
            <ac:cxnSpMk id="76" creationId="{225FFF00-9DC9-49C7-BC60-87540E07F256}"/>
          </ac:cxnSpMkLst>
        </pc:cxnChg>
        <pc:cxnChg chg="add del mod">
          <ac:chgData name="Michael Zuercher" userId="70246fd0-702f-44b3-a7b1-994435f24dbd" providerId="ADAL" clId="{59BC5E9F-4314-452E-9648-9649B97B7B9D}" dt="2021-03-03T18:49:12.814" v="1725" actId="478"/>
          <ac:cxnSpMkLst>
            <pc:docMk/>
            <pc:sldMk cId="1766082301" sldId="311"/>
            <ac:cxnSpMk id="77" creationId="{36418AAB-A3D2-49EF-9C88-89CFA9FA41E2}"/>
          </ac:cxnSpMkLst>
        </pc:cxnChg>
        <pc:cxnChg chg="add mod">
          <ac:chgData name="Michael Zuercher" userId="70246fd0-702f-44b3-a7b1-994435f24dbd" providerId="ADAL" clId="{59BC5E9F-4314-452E-9648-9649B97B7B9D}" dt="2021-03-03T18:53:22.196" v="1792" actId="164"/>
          <ac:cxnSpMkLst>
            <pc:docMk/>
            <pc:sldMk cId="1766082301" sldId="311"/>
            <ac:cxnSpMk id="78" creationId="{96978EC4-8065-4A1A-8C3D-2B9D29342008}"/>
          </ac:cxnSpMkLst>
        </pc:cxnChg>
        <pc:cxnChg chg="add del mod">
          <ac:chgData name="Michael Zuercher" userId="70246fd0-702f-44b3-a7b1-994435f24dbd" providerId="ADAL" clId="{59BC5E9F-4314-452E-9648-9649B97B7B9D}" dt="2021-03-03T18:49:32.886" v="1740" actId="478"/>
          <ac:cxnSpMkLst>
            <pc:docMk/>
            <pc:sldMk cId="1766082301" sldId="311"/>
            <ac:cxnSpMk id="87" creationId="{9D309F42-C1E6-48C7-B6F8-1AF6714C61E1}"/>
          </ac:cxnSpMkLst>
        </pc:cxnChg>
        <pc:cxnChg chg="add del mod">
          <ac:chgData name="Michael Zuercher" userId="70246fd0-702f-44b3-a7b1-994435f24dbd" providerId="ADAL" clId="{59BC5E9F-4314-452E-9648-9649B97B7B9D}" dt="2021-03-03T18:49:32.193" v="1739" actId="478"/>
          <ac:cxnSpMkLst>
            <pc:docMk/>
            <pc:sldMk cId="1766082301" sldId="311"/>
            <ac:cxnSpMk id="88" creationId="{C07FE329-0389-48A3-9901-2D6645AA443C}"/>
          </ac:cxnSpMkLst>
        </pc:cxnChg>
        <pc:cxnChg chg="add del mod">
          <ac:chgData name="Michael Zuercher" userId="70246fd0-702f-44b3-a7b1-994435f24dbd" providerId="ADAL" clId="{59BC5E9F-4314-452E-9648-9649B97B7B9D}" dt="2021-03-03T18:49:31.070" v="1738" actId="478"/>
          <ac:cxnSpMkLst>
            <pc:docMk/>
            <pc:sldMk cId="1766082301" sldId="311"/>
            <ac:cxnSpMk id="89" creationId="{1459A930-1A80-4CA1-8445-0D0659A9AA46}"/>
          </ac:cxnSpMkLst>
        </pc:cxnChg>
        <pc:cxnChg chg="add del mod">
          <ac:chgData name="Michael Zuercher" userId="70246fd0-702f-44b3-a7b1-994435f24dbd" providerId="ADAL" clId="{59BC5E9F-4314-452E-9648-9649B97B7B9D}" dt="2021-03-03T18:49:30.475" v="1737" actId="478"/>
          <ac:cxnSpMkLst>
            <pc:docMk/>
            <pc:sldMk cId="1766082301" sldId="311"/>
            <ac:cxnSpMk id="90" creationId="{4475C5E6-49A7-4E0B-A441-32493D614353}"/>
          </ac:cxnSpMkLst>
        </pc:cxnChg>
        <pc:cxnChg chg="add del mod">
          <ac:chgData name="Michael Zuercher" userId="70246fd0-702f-44b3-a7b1-994435f24dbd" providerId="ADAL" clId="{59BC5E9F-4314-452E-9648-9649B97B7B9D}" dt="2021-03-03T18:49:29.530" v="1736" actId="478"/>
          <ac:cxnSpMkLst>
            <pc:docMk/>
            <pc:sldMk cId="1766082301" sldId="311"/>
            <ac:cxnSpMk id="91" creationId="{0A7B4717-34EB-4786-86A7-7D8275709D77}"/>
          </ac:cxnSpMkLst>
        </pc:cxnChg>
        <pc:cxnChg chg="add del mod">
          <ac:chgData name="Michael Zuercher" userId="70246fd0-702f-44b3-a7b1-994435f24dbd" providerId="ADAL" clId="{59BC5E9F-4314-452E-9648-9649B97B7B9D}" dt="2021-03-03T18:49:28.857" v="1735" actId="478"/>
          <ac:cxnSpMkLst>
            <pc:docMk/>
            <pc:sldMk cId="1766082301" sldId="311"/>
            <ac:cxnSpMk id="92" creationId="{FF6AE6F7-59F8-429E-B1FD-7AA8A3215C9F}"/>
          </ac:cxnSpMkLst>
        </pc:cxnChg>
        <pc:cxnChg chg="add mod">
          <ac:chgData name="Michael Zuercher" userId="70246fd0-702f-44b3-a7b1-994435f24dbd" providerId="ADAL" clId="{59BC5E9F-4314-452E-9648-9649B97B7B9D}" dt="2021-03-03T18:52:47.596" v="1783" actId="164"/>
          <ac:cxnSpMkLst>
            <pc:docMk/>
            <pc:sldMk cId="1766082301" sldId="311"/>
            <ac:cxnSpMk id="1033" creationId="{78F03A3A-703F-4E84-B0F7-850A649632EF}"/>
          </ac:cxnSpMkLst>
        </pc:cxnChg>
        <pc:cxnChg chg="add del mod">
          <ac:chgData name="Michael Zuercher" userId="70246fd0-702f-44b3-a7b1-994435f24dbd" providerId="ADAL" clId="{59BC5E9F-4314-452E-9648-9649B97B7B9D}" dt="2021-03-03T18:50:49.413" v="1753" actId="478"/>
          <ac:cxnSpMkLst>
            <pc:docMk/>
            <pc:sldMk cId="1766082301" sldId="311"/>
            <ac:cxnSpMk id="1048" creationId="{D01FE3B9-11A9-4C1B-9E38-926FF27B0BF5}"/>
          </ac:cxnSpMkLst>
        </pc:cxnChg>
        <pc:cxnChg chg="add del mod">
          <ac:chgData name="Michael Zuercher" userId="70246fd0-702f-44b3-a7b1-994435f24dbd" providerId="ADAL" clId="{59BC5E9F-4314-452E-9648-9649B97B7B9D}" dt="2021-03-03T18:51:08.294" v="1758" actId="478"/>
          <ac:cxnSpMkLst>
            <pc:docMk/>
            <pc:sldMk cId="1766082301" sldId="311"/>
            <ac:cxnSpMk id="1050" creationId="{26DFA561-9649-4DD5-B1D2-86752D49A9A9}"/>
          </ac:cxnSpMkLst>
        </pc:cxnChg>
        <pc:cxnChg chg="add del mod">
          <ac:chgData name="Michael Zuercher" userId="70246fd0-702f-44b3-a7b1-994435f24dbd" providerId="ADAL" clId="{59BC5E9F-4314-452E-9648-9649B97B7B9D}" dt="2021-03-03T18:53:27.662" v="1793" actId="478"/>
          <ac:cxnSpMkLst>
            <pc:docMk/>
            <pc:sldMk cId="1766082301" sldId="311"/>
            <ac:cxnSpMk id="1052" creationId="{53F0058F-73A2-4690-85E8-46A18B85D64C}"/>
          </ac:cxnSpMkLst>
        </pc:cxnChg>
        <pc:cxnChg chg="add mod">
          <ac:chgData name="Michael Zuercher" userId="70246fd0-702f-44b3-a7b1-994435f24dbd" providerId="ADAL" clId="{59BC5E9F-4314-452E-9648-9649B97B7B9D}" dt="2021-03-03T18:54:06.942" v="1800" actId="164"/>
          <ac:cxnSpMkLst>
            <pc:docMk/>
            <pc:sldMk cId="1766082301" sldId="311"/>
            <ac:cxnSpMk id="1064" creationId="{57D19B61-08A1-4A72-A4EE-1D56A345AC75}"/>
          </ac:cxnSpMkLst>
        </pc:cxnChg>
      </pc:sldChg>
      <pc:sldChg chg="addSp delSp modSp mod modTransition">
        <pc:chgData name="Michael Zuercher" userId="70246fd0-702f-44b3-a7b1-994435f24dbd" providerId="ADAL" clId="{59BC5E9F-4314-452E-9648-9649B97B7B9D}" dt="2021-03-03T19:11:26.977" v="1980"/>
        <pc:sldMkLst>
          <pc:docMk/>
          <pc:sldMk cId="4142810986" sldId="312"/>
        </pc:sldMkLst>
        <pc:spChg chg="mod">
          <ac:chgData name="Michael Zuercher" userId="70246fd0-702f-44b3-a7b1-994435f24dbd" providerId="ADAL" clId="{59BC5E9F-4314-452E-9648-9649B97B7B9D}" dt="2021-03-03T09:07:09.037" v="232" actId="6549"/>
          <ac:spMkLst>
            <pc:docMk/>
            <pc:sldMk cId="4142810986" sldId="312"/>
            <ac:spMk id="33" creationId="{A37ADFE1-D0C0-401D-BFE9-B6B152BA9B06}"/>
          </ac:spMkLst>
        </pc:spChg>
        <pc:picChg chg="mod">
          <ac:chgData name="Michael Zuercher" userId="70246fd0-702f-44b3-a7b1-994435f24dbd" providerId="ADAL" clId="{59BC5E9F-4314-452E-9648-9649B97B7B9D}" dt="2021-03-03T14:24:07.813" v="981" actId="14826"/>
          <ac:picMkLst>
            <pc:docMk/>
            <pc:sldMk cId="4142810986" sldId="312"/>
            <ac:picMk id="5" creationId="{ECD0ECD3-DC23-458C-8AFA-3CAE1A677C92}"/>
          </ac:picMkLst>
        </pc:picChg>
        <pc:picChg chg="add del mod ord">
          <ac:chgData name="Michael Zuercher" userId="70246fd0-702f-44b3-a7b1-994435f24dbd" providerId="ADAL" clId="{59BC5E9F-4314-452E-9648-9649B97B7B9D}" dt="2021-03-03T14:24:11.593" v="982" actId="166"/>
          <ac:picMkLst>
            <pc:docMk/>
            <pc:sldMk cId="4142810986" sldId="312"/>
            <ac:picMk id="29" creationId="{5442DC01-4EA6-406B-86FD-1EDBC9C29DCC}"/>
          </ac:picMkLst>
        </pc:picChg>
      </pc:sldChg>
      <pc:sldChg chg="modSp mod modAnim">
        <pc:chgData name="Michael Zuercher" userId="70246fd0-702f-44b3-a7b1-994435f24dbd" providerId="ADAL" clId="{59BC5E9F-4314-452E-9648-9649B97B7B9D}" dt="2021-03-03T18:11:52.240" v="1370" actId="6549"/>
        <pc:sldMkLst>
          <pc:docMk/>
          <pc:sldMk cId="2597729580" sldId="313"/>
        </pc:sldMkLst>
        <pc:spChg chg="mod">
          <ac:chgData name="Michael Zuercher" userId="70246fd0-702f-44b3-a7b1-994435f24dbd" providerId="ADAL" clId="{59BC5E9F-4314-452E-9648-9649B97B7B9D}" dt="2021-03-03T18:11:34.241" v="1367" actId="20577"/>
          <ac:spMkLst>
            <pc:docMk/>
            <pc:sldMk cId="2597729580" sldId="313"/>
            <ac:spMk id="10" creationId="{79BEA8A7-C949-4376-8979-C3AB7B629C32}"/>
          </ac:spMkLst>
        </pc:spChg>
        <pc:spChg chg="mod">
          <ac:chgData name="Michael Zuercher" userId="70246fd0-702f-44b3-a7b1-994435f24dbd" providerId="ADAL" clId="{59BC5E9F-4314-452E-9648-9649B97B7B9D}" dt="2021-03-03T18:11:37.881" v="1369" actId="20577"/>
          <ac:spMkLst>
            <pc:docMk/>
            <pc:sldMk cId="2597729580" sldId="313"/>
            <ac:spMk id="11" creationId="{E76D50F3-F28B-4088-9A9A-F6A8DF2D882A}"/>
          </ac:spMkLst>
        </pc:spChg>
        <pc:spChg chg="mod">
          <ac:chgData name="Michael Zuercher" userId="70246fd0-702f-44b3-a7b1-994435f24dbd" providerId="ADAL" clId="{59BC5E9F-4314-452E-9648-9649B97B7B9D}" dt="2021-03-03T18:11:52.240" v="1370" actId="6549"/>
          <ac:spMkLst>
            <pc:docMk/>
            <pc:sldMk cId="2597729580" sldId="313"/>
            <ac:spMk id="17" creationId="{74EFFF7A-89C3-4358-A1E1-D701C3EBF61C}"/>
          </ac:spMkLst>
        </pc:spChg>
      </pc:sldChg>
      <pc:sldChg chg="modSp mod modTransition modAnim">
        <pc:chgData name="Michael Zuercher" userId="70246fd0-702f-44b3-a7b1-994435f24dbd" providerId="ADAL" clId="{59BC5E9F-4314-452E-9648-9649B97B7B9D}" dt="2021-03-04T06:35:13.726" v="2997" actId="166"/>
        <pc:sldMkLst>
          <pc:docMk/>
          <pc:sldMk cId="2670557839" sldId="314"/>
        </pc:sldMkLst>
        <pc:grpChg chg="ord">
          <ac:chgData name="Michael Zuercher" userId="70246fd0-702f-44b3-a7b1-994435f24dbd" providerId="ADAL" clId="{59BC5E9F-4314-452E-9648-9649B97B7B9D}" dt="2021-03-04T06:35:13.726" v="2997" actId="166"/>
          <ac:grpSpMkLst>
            <pc:docMk/>
            <pc:sldMk cId="2670557839" sldId="314"/>
            <ac:grpSpMk id="10" creationId="{B52A9B9A-297A-4080-9836-D46B244DDCE7}"/>
          </ac:grpSpMkLst>
        </pc:grpChg>
      </pc:sldChg>
      <pc:sldChg chg="addSp modSp mod modTransition modAnim">
        <pc:chgData name="Michael Zuercher" userId="70246fd0-702f-44b3-a7b1-994435f24dbd" providerId="ADAL" clId="{59BC5E9F-4314-452E-9648-9649B97B7B9D}" dt="2021-03-03T19:10:02.225" v="1971"/>
        <pc:sldMkLst>
          <pc:docMk/>
          <pc:sldMk cId="76603434" sldId="316"/>
        </pc:sldMkLst>
        <pc:spChg chg="mod">
          <ac:chgData name="Michael Zuercher" userId="70246fd0-702f-44b3-a7b1-994435f24dbd" providerId="ADAL" clId="{59BC5E9F-4314-452E-9648-9649B97B7B9D}" dt="2021-03-03T15:00:47.636" v="1044" actId="14861"/>
          <ac:spMkLst>
            <pc:docMk/>
            <pc:sldMk cId="76603434" sldId="316"/>
            <ac:spMk id="19" creationId="{FAC4E1D8-75F3-4789-9C83-747480FD9517}"/>
          </ac:spMkLst>
        </pc:spChg>
        <pc:spChg chg="mod">
          <ac:chgData name="Michael Zuercher" userId="70246fd0-702f-44b3-a7b1-994435f24dbd" providerId="ADAL" clId="{59BC5E9F-4314-452E-9648-9649B97B7B9D}" dt="2021-03-03T15:10:19.453" v="1220" actId="164"/>
          <ac:spMkLst>
            <pc:docMk/>
            <pc:sldMk cId="76603434" sldId="316"/>
            <ac:spMk id="21" creationId="{EF84A8D4-38A5-40E9-B671-D43676C29044}"/>
          </ac:spMkLst>
        </pc:spChg>
        <pc:spChg chg="mod">
          <ac:chgData name="Michael Zuercher" userId="70246fd0-702f-44b3-a7b1-994435f24dbd" providerId="ADAL" clId="{59BC5E9F-4314-452E-9648-9649B97B7B9D}" dt="2021-03-03T15:13:09.126" v="1253" actId="1036"/>
          <ac:spMkLst>
            <pc:docMk/>
            <pc:sldMk cId="76603434" sldId="316"/>
            <ac:spMk id="34" creationId="{40EDA28C-26C9-4D5A-BEE5-AEBE02C63F1C}"/>
          </ac:spMkLst>
        </pc:spChg>
        <pc:grpChg chg="add mod">
          <ac:chgData name="Michael Zuercher" userId="70246fd0-702f-44b3-a7b1-994435f24dbd" providerId="ADAL" clId="{59BC5E9F-4314-452E-9648-9649B97B7B9D}" dt="2021-03-03T15:13:13.749" v="1264" actId="1036"/>
          <ac:grpSpMkLst>
            <pc:docMk/>
            <pc:sldMk cId="76603434" sldId="316"/>
            <ac:grpSpMk id="3" creationId="{128FEC5A-78C6-4EC3-A914-01BF57FF050A}"/>
          </ac:grpSpMkLst>
        </pc:grpChg>
        <pc:grpChg chg="add mod">
          <ac:chgData name="Michael Zuercher" userId="70246fd0-702f-44b3-a7b1-994435f24dbd" providerId="ADAL" clId="{59BC5E9F-4314-452E-9648-9649B97B7B9D}" dt="2021-03-03T15:10:19.453" v="1220" actId="164"/>
          <ac:grpSpMkLst>
            <pc:docMk/>
            <pc:sldMk cId="76603434" sldId="316"/>
            <ac:grpSpMk id="6" creationId="{7BA8D779-2E48-4C3B-8484-C6089A94C4D7}"/>
          </ac:grpSpMkLst>
        </pc:grpChg>
        <pc:grpChg chg="mod">
          <ac:chgData name="Michael Zuercher" userId="70246fd0-702f-44b3-a7b1-994435f24dbd" providerId="ADAL" clId="{59BC5E9F-4314-452E-9648-9649B97B7B9D}" dt="2021-03-03T15:12:44.443" v="1227" actId="1076"/>
          <ac:grpSpMkLst>
            <pc:docMk/>
            <pc:sldMk cId="76603434" sldId="316"/>
            <ac:grpSpMk id="37" creationId="{3FFBA326-074C-4F60-8840-9B78029BD359}"/>
          </ac:grpSpMkLst>
        </pc:grpChg>
        <pc:picChg chg="add mod">
          <ac:chgData name="Michael Zuercher" userId="70246fd0-702f-44b3-a7b1-994435f24dbd" providerId="ADAL" clId="{59BC5E9F-4314-452E-9648-9649B97B7B9D}" dt="2021-03-03T15:10:19.453" v="1220" actId="164"/>
          <ac:picMkLst>
            <pc:docMk/>
            <pc:sldMk cId="76603434" sldId="316"/>
            <ac:picMk id="5" creationId="{895E7D5A-C28E-4CD8-ACF7-D8E36F3FB37D}"/>
          </ac:picMkLst>
        </pc:picChg>
        <pc:picChg chg="mod">
          <ac:chgData name="Michael Zuercher" userId="70246fd0-702f-44b3-a7b1-994435f24dbd" providerId="ADAL" clId="{59BC5E9F-4314-452E-9648-9649B97B7B9D}" dt="2021-03-03T15:12:49.636" v="1228" actId="1076"/>
          <ac:picMkLst>
            <pc:docMk/>
            <pc:sldMk cId="76603434" sldId="316"/>
            <ac:picMk id="27" creationId="{06B282D2-3827-40FF-A4A2-13AD29F69EFC}"/>
          </ac:picMkLst>
        </pc:picChg>
        <pc:picChg chg="add mod">
          <ac:chgData name="Michael Zuercher" userId="70246fd0-702f-44b3-a7b1-994435f24dbd" providerId="ADAL" clId="{59BC5E9F-4314-452E-9648-9649B97B7B9D}" dt="2021-03-03T15:13:03.182" v="1245" actId="1035"/>
          <ac:picMkLst>
            <pc:docMk/>
            <pc:sldMk cId="76603434" sldId="316"/>
            <ac:picMk id="35" creationId="{DC8D4220-8DA5-4665-BD12-AF144DFD4CCA}"/>
          </ac:picMkLst>
        </pc:picChg>
        <pc:picChg chg="mod">
          <ac:chgData name="Michael Zuercher" userId="70246fd0-702f-44b3-a7b1-994435f24dbd" providerId="ADAL" clId="{59BC5E9F-4314-452E-9648-9649B97B7B9D}" dt="2021-03-03T09:40:54.893" v="688" actId="1076"/>
          <ac:picMkLst>
            <pc:docMk/>
            <pc:sldMk cId="76603434" sldId="316"/>
            <ac:picMk id="1036" creationId="{7232239B-145E-41B7-B996-447DADA17C28}"/>
          </ac:picMkLst>
        </pc:picChg>
      </pc:sldChg>
      <pc:sldChg chg="delSp modSp mod">
        <pc:chgData name="Michael Zuercher" userId="70246fd0-702f-44b3-a7b1-994435f24dbd" providerId="ADAL" clId="{59BC5E9F-4314-452E-9648-9649B97B7B9D}" dt="2021-03-03T09:10:44.813" v="264" actId="478"/>
        <pc:sldMkLst>
          <pc:docMk/>
          <pc:sldMk cId="497810600" sldId="317"/>
        </pc:sldMkLst>
        <pc:spChg chg="del">
          <ac:chgData name="Michael Zuercher" userId="70246fd0-702f-44b3-a7b1-994435f24dbd" providerId="ADAL" clId="{59BC5E9F-4314-452E-9648-9649B97B7B9D}" dt="2021-03-03T09:10:42.743" v="263" actId="478"/>
          <ac:spMkLst>
            <pc:docMk/>
            <pc:sldMk cId="497810600" sldId="317"/>
            <ac:spMk id="3" creationId="{F4395859-1149-4473-8B82-7F886535947E}"/>
          </ac:spMkLst>
        </pc:spChg>
        <pc:spChg chg="del">
          <ac:chgData name="Michael Zuercher" userId="70246fd0-702f-44b3-a7b1-994435f24dbd" providerId="ADAL" clId="{59BC5E9F-4314-452E-9648-9649B97B7B9D}" dt="2021-03-03T09:10:44.813" v="264" actId="478"/>
          <ac:spMkLst>
            <pc:docMk/>
            <pc:sldMk cId="497810600" sldId="317"/>
            <ac:spMk id="5" creationId="{0D07786C-C41F-4EC7-BFCC-726094431AA6}"/>
          </ac:spMkLst>
        </pc:spChg>
        <pc:spChg chg="mod">
          <ac:chgData name="Michael Zuercher" userId="70246fd0-702f-44b3-a7b1-994435f24dbd" providerId="ADAL" clId="{59BC5E9F-4314-452E-9648-9649B97B7B9D}" dt="2021-03-03T08:29:25.184" v="37" actId="20577"/>
          <ac:spMkLst>
            <pc:docMk/>
            <pc:sldMk cId="497810600" sldId="317"/>
            <ac:spMk id="6" creationId="{57CE4B3C-AA34-4C13-AB38-9474737EAAFD}"/>
          </ac:spMkLst>
        </pc:spChg>
      </pc:sldChg>
      <pc:sldChg chg="delSp modSp mod">
        <pc:chgData name="Michael Zuercher" userId="70246fd0-702f-44b3-a7b1-994435f24dbd" providerId="ADAL" clId="{59BC5E9F-4314-452E-9648-9649B97B7B9D}" dt="2021-03-03T09:11:05.484" v="270" actId="478"/>
        <pc:sldMkLst>
          <pc:docMk/>
          <pc:sldMk cId="3843100137" sldId="318"/>
        </pc:sldMkLst>
        <pc:spChg chg="del">
          <ac:chgData name="Michael Zuercher" userId="70246fd0-702f-44b3-a7b1-994435f24dbd" providerId="ADAL" clId="{59BC5E9F-4314-452E-9648-9649B97B7B9D}" dt="2021-03-03T09:11:02.457" v="269" actId="478"/>
          <ac:spMkLst>
            <pc:docMk/>
            <pc:sldMk cId="3843100137" sldId="318"/>
            <ac:spMk id="3" creationId="{F4395859-1149-4473-8B82-7F886535947E}"/>
          </ac:spMkLst>
        </pc:spChg>
        <pc:spChg chg="del">
          <ac:chgData name="Michael Zuercher" userId="70246fd0-702f-44b3-a7b1-994435f24dbd" providerId="ADAL" clId="{59BC5E9F-4314-452E-9648-9649B97B7B9D}" dt="2021-03-03T09:11:05.484" v="270" actId="478"/>
          <ac:spMkLst>
            <pc:docMk/>
            <pc:sldMk cId="3843100137" sldId="318"/>
            <ac:spMk id="5" creationId="{0D07786C-C41F-4EC7-BFCC-726094431AA6}"/>
          </ac:spMkLst>
        </pc:spChg>
        <pc:spChg chg="mod">
          <ac:chgData name="Michael Zuercher" userId="70246fd0-702f-44b3-a7b1-994435f24dbd" providerId="ADAL" clId="{59BC5E9F-4314-452E-9648-9649B97B7B9D}" dt="2021-03-03T08:28:40.640" v="10" actId="20577"/>
          <ac:spMkLst>
            <pc:docMk/>
            <pc:sldMk cId="3843100137" sldId="318"/>
            <ac:spMk id="6" creationId="{57CE4B3C-AA34-4C13-AB38-9474737EAAFD}"/>
          </ac:spMkLst>
        </pc:spChg>
      </pc:sldChg>
      <pc:sldChg chg="delSp mod">
        <pc:chgData name="Michael Zuercher" userId="70246fd0-702f-44b3-a7b1-994435f24dbd" providerId="ADAL" clId="{59BC5E9F-4314-452E-9648-9649B97B7B9D}" dt="2021-03-03T09:11:12.276" v="272" actId="478"/>
        <pc:sldMkLst>
          <pc:docMk/>
          <pc:sldMk cId="3154393833" sldId="319"/>
        </pc:sldMkLst>
        <pc:spChg chg="del">
          <ac:chgData name="Michael Zuercher" userId="70246fd0-702f-44b3-a7b1-994435f24dbd" providerId="ADAL" clId="{59BC5E9F-4314-452E-9648-9649B97B7B9D}" dt="2021-03-03T09:11:09.168" v="271" actId="478"/>
          <ac:spMkLst>
            <pc:docMk/>
            <pc:sldMk cId="3154393833" sldId="319"/>
            <ac:spMk id="3" creationId="{F4395859-1149-4473-8B82-7F886535947E}"/>
          </ac:spMkLst>
        </pc:spChg>
        <pc:spChg chg="del">
          <ac:chgData name="Michael Zuercher" userId="70246fd0-702f-44b3-a7b1-994435f24dbd" providerId="ADAL" clId="{59BC5E9F-4314-452E-9648-9649B97B7B9D}" dt="2021-03-03T09:11:12.276" v="272" actId="478"/>
          <ac:spMkLst>
            <pc:docMk/>
            <pc:sldMk cId="3154393833" sldId="319"/>
            <ac:spMk id="5" creationId="{0D07786C-C41F-4EC7-BFCC-726094431AA6}"/>
          </ac:spMkLst>
        </pc:spChg>
      </pc:sldChg>
      <pc:sldChg chg="delSp mod">
        <pc:chgData name="Michael Zuercher" userId="70246fd0-702f-44b3-a7b1-994435f24dbd" providerId="ADAL" clId="{59BC5E9F-4314-452E-9648-9649B97B7B9D}" dt="2021-03-03T09:10:58.830" v="268" actId="478"/>
        <pc:sldMkLst>
          <pc:docMk/>
          <pc:sldMk cId="2045063421" sldId="320"/>
        </pc:sldMkLst>
        <pc:spChg chg="del">
          <ac:chgData name="Michael Zuercher" userId="70246fd0-702f-44b3-a7b1-994435f24dbd" providerId="ADAL" clId="{59BC5E9F-4314-452E-9648-9649B97B7B9D}" dt="2021-03-03T09:10:56.846" v="267" actId="478"/>
          <ac:spMkLst>
            <pc:docMk/>
            <pc:sldMk cId="2045063421" sldId="320"/>
            <ac:spMk id="3" creationId="{F4395859-1149-4473-8B82-7F886535947E}"/>
          </ac:spMkLst>
        </pc:spChg>
        <pc:spChg chg="del">
          <ac:chgData name="Michael Zuercher" userId="70246fd0-702f-44b3-a7b1-994435f24dbd" providerId="ADAL" clId="{59BC5E9F-4314-452E-9648-9649B97B7B9D}" dt="2021-03-03T09:10:58.830" v="268" actId="478"/>
          <ac:spMkLst>
            <pc:docMk/>
            <pc:sldMk cId="2045063421" sldId="320"/>
            <ac:spMk id="5" creationId="{0D07786C-C41F-4EC7-BFCC-726094431AA6}"/>
          </ac:spMkLst>
        </pc:spChg>
      </pc:sldChg>
      <pc:sldChg chg="addSp delSp modSp mod modTransition delAnim modAnim">
        <pc:chgData name="Michael Zuercher" userId="70246fd0-702f-44b3-a7b1-994435f24dbd" providerId="ADAL" clId="{59BC5E9F-4314-452E-9648-9649B97B7B9D}" dt="2021-03-04T06:28:31.273" v="2981" actId="1076"/>
        <pc:sldMkLst>
          <pc:docMk/>
          <pc:sldMk cId="3058357582" sldId="321"/>
        </pc:sldMkLst>
        <pc:spChg chg="mod">
          <ac:chgData name="Michael Zuercher" userId="70246fd0-702f-44b3-a7b1-994435f24dbd" providerId="ADAL" clId="{59BC5E9F-4314-452E-9648-9649B97B7B9D}" dt="2021-03-03T09:46:29.886" v="738" actId="1037"/>
          <ac:spMkLst>
            <pc:docMk/>
            <pc:sldMk cId="3058357582" sldId="321"/>
            <ac:spMk id="5" creationId="{3076846A-B1B9-4D1A-A450-E322BD670BB3}"/>
          </ac:spMkLst>
        </pc:spChg>
        <pc:spChg chg="del">
          <ac:chgData name="Michael Zuercher" userId="70246fd0-702f-44b3-a7b1-994435f24dbd" providerId="ADAL" clId="{59BC5E9F-4314-452E-9648-9649B97B7B9D}" dt="2021-03-03T09:47:12.005" v="741" actId="478"/>
          <ac:spMkLst>
            <pc:docMk/>
            <pc:sldMk cId="3058357582" sldId="321"/>
            <ac:spMk id="12" creationId="{C3013134-F912-441A-A20C-8183472A9FC6}"/>
          </ac:spMkLst>
        </pc:spChg>
        <pc:spChg chg="del">
          <ac:chgData name="Michael Zuercher" userId="70246fd0-702f-44b3-a7b1-994435f24dbd" providerId="ADAL" clId="{59BC5E9F-4314-452E-9648-9649B97B7B9D}" dt="2021-03-03T09:47:24.398" v="743" actId="478"/>
          <ac:spMkLst>
            <pc:docMk/>
            <pc:sldMk cId="3058357582" sldId="321"/>
            <ac:spMk id="13" creationId="{F26C6859-9F2D-4DCA-91A4-CBD0E4014BF2}"/>
          </ac:spMkLst>
        </pc:spChg>
        <pc:spChg chg="add mod">
          <ac:chgData name="Michael Zuercher" userId="70246fd0-702f-44b3-a7b1-994435f24dbd" providerId="ADAL" clId="{59BC5E9F-4314-452E-9648-9649B97B7B9D}" dt="2021-03-03T15:07:04.868" v="1077" actId="2085"/>
          <ac:spMkLst>
            <pc:docMk/>
            <pc:sldMk cId="3058357582" sldId="321"/>
            <ac:spMk id="15" creationId="{018CE2D6-2DAE-44DB-AD85-20BE6278F3C9}"/>
          </ac:spMkLst>
        </pc:spChg>
        <pc:spChg chg="del">
          <ac:chgData name="Michael Zuercher" userId="70246fd0-702f-44b3-a7b1-994435f24dbd" providerId="ADAL" clId="{59BC5E9F-4314-452E-9648-9649B97B7B9D}" dt="2021-03-03T09:50:35.163" v="755" actId="478"/>
          <ac:spMkLst>
            <pc:docMk/>
            <pc:sldMk cId="3058357582" sldId="321"/>
            <ac:spMk id="19" creationId="{FAC4E1D8-75F3-4789-9C83-747480FD9517}"/>
          </ac:spMkLst>
        </pc:spChg>
        <pc:spChg chg="add del mod">
          <ac:chgData name="Michael Zuercher" userId="70246fd0-702f-44b3-a7b1-994435f24dbd" providerId="ADAL" clId="{59BC5E9F-4314-452E-9648-9649B97B7B9D}" dt="2021-03-03T15:19:09.893" v="1284" actId="478"/>
          <ac:spMkLst>
            <pc:docMk/>
            <pc:sldMk cId="3058357582" sldId="321"/>
            <ac:spMk id="21" creationId="{3D519180-82C7-41AF-B960-AA064E804CAF}"/>
          </ac:spMkLst>
        </pc:spChg>
        <pc:spChg chg="del">
          <ac:chgData name="Michael Zuercher" userId="70246fd0-702f-44b3-a7b1-994435f24dbd" providerId="ADAL" clId="{59BC5E9F-4314-452E-9648-9649B97B7B9D}" dt="2021-03-03T15:06:45.636" v="1073" actId="478"/>
          <ac:spMkLst>
            <pc:docMk/>
            <pc:sldMk cId="3058357582" sldId="321"/>
            <ac:spMk id="34" creationId="{40EDA28C-26C9-4D5A-BEE5-AEBE02C63F1C}"/>
          </ac:spMkLst>
        </pc:spChg>
        <pc:spChg chg="mod">
          <ac:chgData name="Michael Zuercher" userId="70246fd0-702f-44b3-a7b1-994435f24dbd" providerId="ADAL" clId="{59BC5E9F-4314-452E-9648-9649B97B7B9D}" dt="2021-03-03T15:02:10.690" v="1048" actId="164"/>
          <ac:spMkLst>
            <pc:docMk/>
            <pc:sldMk cId="3058357582" sldId="321"/>
            <ac:spMk id="47" creationId="{A70C7B35-732D-4E40-8BE2-18713BB7B111}"/>
          </ac:spMkLst>
        </pc:spChg>
        <pc:spChg chg="mod">
          <ac:chgData name="Michael Zuercher" userId="70246fd0-702f-44b3-a7b1-994435f24dbd" providerId="ADAL" clId="{59BC5E9F-4314-452E-9648-9649B97B7B9D}" dt="2021-03-03T15:02:10.690" v="1048" actId="164"/>
          <ac:spMkLst>
            <pc:docMk/>
            <pc:sldMk cId="3058357582" sldId="321"/>
            <ac:spMk id="48" creationId="{20B478B1-1C05-4730-A4CA-E23E1D0E0DCB}"/>
          </ac:spMkLst>
        </pc:spChg>
        <pc:spChg chg="mod">
          <ac:chgData name="Michael Zuercher" userId="70246fd0-702f-44b3-a7b1-994435f24dbd" providerId="ADAL" clId="{59BC5E9F-4314-452E-9648-9649B97B7B9D}" dt="2021-03-03T15:02:14.344" v="1049" actId="164"/>
          <ac:spMkLst>
            <pc:docMk/>
            <pc:sldMk cId="3058357582" sldId="321"/>
            <ac:spMk id="49" creationId="{B1525181-E773-4F23-A427-1B57C0983CAE}"/>
          </ac:spMkLst>
        </pc:spChg>
        <pc:spChg chg="mod">
          <ac:chgData name="Michael Zuercher" userId="70246fd0-702f-44b3-a7b1-994435f24dbd" providerId="ADAL" clId="{59BC5E9F-4314-452E-9648-9649B97B7B9D}" dt="2021-03-03T09:46:48.794" v="740" actId="164"/>
          <ac:spMkLst>
            <pc:docMk/>
            <pc:sldMk cId="3058357582" sldId="321"/>
            <ac:spMk id="52" creationId="{6CCE09F0-ED88-482A-9E9B-8622E56DA1F8}"/>
          </ac:spMkLst>
        </pc:spChg>
        <pc:spChg chg="add mod">
          <ac:chgData name="Michael Zuercher" userId="70246fd0-702f-44b3-a7b1-994435f24dbd" providerId="ADAL" clId="{59BC5E9F-4314-452E-9648-9649B97B7B9D}" dt="2021-03-03T18:40:58.701" v="1633" actId="688"/>
          <ac:spMkLst>
            <pc:docMk/>
            <pc:sldMk cId="3058357582" sldId="321"/>
            <ac:spMk id="55" creationId="{4D999D7A-D55F-49AE-AF40-733ABC4E65ED}"/>
          </ac:spMkLst>
        </pc:spChg>
        <pc:spChg chg="add mod">
          <ac:chgData name="Michael Zuercher" userId="70246fd0-702f-44b3-a7b1-994435f24dbd" providerId="ADAL" clId="{59BC5E9F-4314-452E-9648-9649B97B7B9D}" dt="2021-03-03T15:07:14.136" v="1080" actId="1076"/>
          <ac:spMkLst>
            <pc:docMk/>
            <pc:sldMk cId="3058357582" sldId="321"/>
            <ac:spMk id="56" creationId="{82A70D41-20EE-4616-A01D-8C7790C504F9}"/>
          </ac:spMkLst>
        </pc:spChg>
        <pc:spChg chg="add mod">
          <ac:chgData name="Michael Zuercher" userId="70246fd0-702f-44b3-a7b1-994435f24dbd" providerId="ADAL" clId="{59BC5E9F-4314-452E-9648-9649B97B7B9D}" dt="2021-03-04T06:28:31.273" v="2981" actId="1076"/>
          <ac:spMkLst>
            <pc:docMk/>
            <pc:sldMk cId="3058357582" sldId="321"/>
            <ac:spMk id="57" creationId="{C0E10F44-3752-4A32-8402-C6F88B608A17}"/>
          </ac:spMkLst>
        </pc:spChg>
        <pc:grpChg chg="mod">
          <ac:chgData name="Michael Zuercher" userId="70246fd0-702f-44b3-a7b1-994435f24dbd" providerId="ADAL" clId="{59BC5E9F-4314-452E-9648-9649B97B7B9D}" dt="2021-03-03T15:02:10.690" v="1048" actId="164"/>
          <ac:grpSpMkLst>
            <pc:docMk/>
            <pc:sldMk cId="3058357582" sldId="321"/>
            <ac:grpSpMk id="3" creationId="{B4024BEF-C018-4748-9D66-CC4555CC74C0}"/>
          </ac:grpSpMkLst>
        </pc:grpChg>
        <pc:grpChg chg="add del mod">
          <ac:chgData name="Michael Zuercher" userId="70246fd0-702f-44b3-a7b1-994435f24dbd" providerId="ADAL" clId="{59BC5E9F-4314-452E-9648-9649B97B7B9D}" dt="2021-03-03T14:58:11.835" v="1020" actId="478"/>
          <ac:grpSpMkLst>
            <pc:docMk/>
            <pc:sldMk cId="3058357582" sldId="321"/>
            <ac:grpSpMk id="4" creationId="{94FBE2A4-FE0D-4B83-B507-CE8B4941CC44}"/>
          </ac:grpSpMkLst>
        </pc:grpChg>
        <pc:grpChg chg="add mod">
          <ac:chgData name="Michael Zuercher" userId="70246fd0-702f-44b3-a7b1-994435f24dbd" providerId="ADAL" clId="{59BC5E9F-4314-452E-9648-9649B97B7B9D}" dt="2021-03-03T15:02:14.344" v="1049" actId="164"/>
          <ac:grpSpMkLst>
            <pc:docMk/>
            <pc:sldMk cId="3058357582" sldId="321"/>
            <ac:grpSpMk id="8" creationId="{15149F37-5DA5-4FC3-9774-E028E1C03DFD}"/>
          </ac:grpSpMkLst>
        </pc:grpChg>
        <pc:grpChg chg="add mod ord">
          <ac:chgData name="Michael Zuercher" userId="70246fd0-702f-44b3-a7b1-994435f24dbd" providerId="ADAL" clId="{59BC5E9F-4314-452E-9648-9649B97B7B9D}" dt="2021-03-03T15:03:19.562" v="1056" actId="166"/>
          <ac:grpSpMkLst>
            <pc:docMk/>
            <pc:sldMk cId="3058357582" sldId="321"/>
            <ac:grpSpMk id="9" creationId="{12B825D9-7A46-4F4F-9C62-BCFAE8F25D59}"/>
          </ac:grpSpMkLst>
        </pc:grpChg>
        <pc:grpChg chg="del">
          <ac:chgData name="Michael Zuercher" userId="70246fd0-702f-44b3-a7b1-994435f24dbd" providerId="ADAL" clId="{59BC5E9F-4314-452E-9648-9649B97B7B9D}" dt="2021-03-03T09:56:10.964" v="778" actId="478"/>
          <ac:grpSpMkLst>
            <pc:docMk/>
            <pc:sldMk cId="3058357582" sldId="321"/>
            <ac:grpSpMk id="37" creationId="{3FFBA326-074C-4F60-8840-9B78029BD359}"/>
          </ac:grpSpMkLst>
        </pc:grpChg>
        <pc:picChg chg="add mod">
          <ac:chgData name="Michael Zuercher" userId="70246fd0-702f-44b3-a7b1-994435f24dbd" providerId="ADAL" clId="{59BC5E9F-4314-452E-9648-9649B97B7B9D}" dt="2021-03-03T14:58:48.231" v="1024" actId="1076"/>
          <ac:picMkLst>
            <pc:docMk/>
            <pc:sldMk cId="3058357582" sldId="321"/>
            <ac:picMk id="6" creationId="{079DC72A-2B9D-41F1-B510-3EE959346BD0}"/>
          </ac:picMkLst>
        </pc:picChg>
        <pc:picChg chg="add mod ord">
          <ac:chgData name="Michael Zuercher" userId="70246fd0-702f-44b3-a7b1-994435f24dbd" providerId="ADAL" clId="{59BC5E9F-4314-452E-9648-9649B97B7B9D}" dt="2021-03-03T15:39:31.830" v="1334" actId="167"/>
          <ac:picMkLst>
            <pc:docMk/>
            <pc:sldMk cId="3058357582" sldId="321"/>
            <ac:picMk id="23" creationId="{E5D6E4CD-0F63-4D3A-B1E3-ED4E2586CC41}"/>
          </ac:picMkLst>
        </pc:picChg>
        <pc:picChg chg="del">
          <ac:chgData name="Michael Zuercher" userId="70246fd0-702f-44b3-a7b1-994435f24dbd" providerId="ADAL" clId="{59BC5E9F-4314-452E-9648-9649B97B7B9D}" dt="2021-03-03T09:56:09.750" v="777" actId="478"/>
          <ac:picMkLst>
            <pc:docMk/>
            <pc:sldMk cId="3058357582" sldId="321"/>
            <ac:picMk id="27" creationId="{06B282D2-3827-40FF-A4A2-13AD29F69EFC}"/>
          </ac:picMkLst>
        </pc:picChg>
        <pc:picChg chg="mod">
          <ac:chgData name="Michael Zuercher" userId="70246fd0-702f-44b3-a7b1-994435f24dbd" providerId="ADAL" clId="{59BC5E9F-4314-452E-9648-9649B97B7B9D}" dt="2021-03-03T15:02:10.690" v="1048" actId="164"/>
          <ac:picMkLst>
            <pc:docMk/>
            <pc:sldMk cId="3058357582" sldId="321"/>
            <ac:picMk id="39" creationId="{436EA55A-B5B3-4ED8-83F9-72E57132C1DF}"/>
          </ac:picMkLst>
        </pc:picChg>
        <pc:picChg chg="mod">
          <ac:chgData name="Michael Zuercher" userId="70246fd0-702f-44b3-a7b1-994435f24dbd" providerId="ADAL" clId="{59BC5E9F-4314-452E-9648-9649B97B7B9D}" dt="2021-03-03T15:02:10.690" v="1048" actId="164"/>
          <ac:picMkLst>
            <pc:docMk/>
            <pc:sldMk cId="3058357582" sldId="321"/>
            <ac:picMk id="40" creationId="{B8900695-9D39-4C68-86E4-0D8611DAC938}"/>
          </ac:picMkLst>
        </pc:picChg>
        <pc:picChg chg="mod">
          <ac:chgData name="Michael Zuercher" userId="70246fd0-702f-44b3-a7b1-994435f24dbd" providerId="ADAL" clId="{59BC5E9F-4314-452E-9648-9649B97B7B9D}" dt="2021-03-03T09:46:48.794" v="740" actId="164"/>
          <ac:picMkLst>
            <pc:docMk/>
            <pc:sldMk cId="3058357582" sldId="321"/>
            <ac:picMk id="50" creationId="{5F36B1B4-8940-4191-8FAA-E81C8107324D}"/>
          </ac:picMkLst>
        </pc:picChg>
        <pc:picChg chg="mod">
          <ac:chgData name="Michael Zuercher" userId="70246fd0-702f-44b3-a7b1-994435f24dbd" providerId="ADAL" clId="{59BC5E9F-4314-452E-9648-9649B97B7B9D}" dt="2021-03-03T09:46:48.794" v="740" actId="164"/>
          <ac:picMkLst>
            <pc:docMk/>
            <pc:sldMk cId="3058357582" sldId="321"/>
            <ac:picMk id="51" creationId="{6EF13657-0106-486C-856D-A91CB725C601}"/>
          </ac:picMkLst>
        </pc:picChg>
        <pc:picChg chg="mod">
          <ac:chgData name="Michael Zuercher" userId="70246fd0-702f-44b3-a7b1-994435f24dbd" providerId="ADAL" clId="{59BC5E9F-4314-452E-9648-9649B97B7B9D}" dt="2021-03-03T09:46:48.794" v="740" actId="164"/>
          <ac:picMkLst>
            <pc:docMk/>
            <pc:sldMk cId="3058357582" sldId="321"/>
            <ac:picMk id="53" creationId="{4CBBD64D-5D92-4AD1-B6F9-B4A3B52BB8D5}"/>
          </ac:picMkLst>
        </pc:picChg>
        <pc:picChg chg="del">
          <ac:chgData name="Michael Zuercher" userId="70246fd0-702f-44b3-a7b1-994435f24dbd" providerId="ADAL" clId="{59BC5E9F-4314-452E-9648-9649B97B7B9D}" dt="2021-03-03T09:50:31.854" v="754" actId="478"/>
          <ac:picMkLst>
            <pc:docMk/>
            <pc:sldMk cId="3058357582" sldId="321"/>
            <ac:picMk id="1036" creationId="{7232239B-145E-41B7-B996-447DADA17C28}"/>
          </ac:picMkLst>
        </pc:picChg>
        <pc:picChg chg="del">
          <ac:chgData name="Michael Zuercher" userId="70246fd0-702f-44b3-a7b1-994435f24dbd" providerId="ADAL" clId="{59BC5E9F-4314-452E-9648-9649B97B7B9D}" dt="2021-03-03T09:56:12.185" v="779" actId="478"/>
          <ac:picMkLst>
            <pc:docMk/>
            <pc:sldMk cId="3058357582" sldId="321"/>
            <ac:picMk id="2050" creationId="{A3C3B8F2-755F-4654-846B-14042B99A929}"/>
          </ac:picMkLst>
        </pc:picChg>
        <pc:picChg chg="mod">
          <ac:chgData name="Michael Zuercher" userId="70246fd0-702f-44b3-a7b1-994435f24dbd" providerId="ADAL" clId="{59BC5E9F-4314-452E-9648-9649B97B7B9D}" dt="2021-03-03T15:38:52.712" v="1320" actId="167"/>
          <ac:picMkLst>
            <pc:docMk/>
            <pc:sldMk cId="3058357582" sldId="321"/>
            <ac:picMk id="2052" creationId="{C5F5C598-DB5B-4A02-98C6-8FCB9EB02A1C}"/>
          </ac:picMkLst>
        </pc:picChg>
        <pc:picChg chg="mod">
          <ac:chgData name="Michael Zuercher" userId="70246fd0-702f-44b3-a7b1-994435f24dbd" providerId="ADAL" clId="{59BC5E9F-4314-452E-9648-9649B97B7B9D}" dt="2021-03-03T15:39:34.433" v="1335" actId="167"/>
          <ac:picMkLst>
            <pc:docMk/>
            <pc:sldMk cId="3058357582" sldId="321"/>
            <ac:picMk id="2054" creationId="{5304B2CF-486F-49E1-B53D-15A07BA7C2F3}"/>
          </ac:picMkLst>
        </pc:picChg>
      </pc:sldChg>
      <pc:sldChg chg="modSp mod modAnim">
        <pc:chgData name="Michael Zuercher" userId="70246fd0-702f-44b3-a7b1-994435f24dbd" providerId="ADAL" clId="{59BC5E9F-4314-452E-9648-9649B97B7B9D}" dt="2021-03-04T12:07:07.778" v="3013"/>
        <pc:sldMkLst>
          <pc:docMk/>
          <pc:sldMk cId="1290528391" sldId="323"/>
        </pc:sldMkLst>
        <pc:spChg chg="mod">
          <ac:chgData name="Michael Zuercher" userId="70246fd0-702f-44b3-a7b1-994435f24dbd" providerId="ADAL" clId="{59BC5E9F-4314-452E-9648-9649B97B7B9D}" dt="2021-03-03T14:12:40.373" v="973" actId="20577"/>
          <ac:spMkLst>
            <pc:docMk/>
            <pc:sldMk cId="1290528391" sldId="323"/>
            <ac:spMk id="7" creationId="{CC634F7F-52C0-46DC-944F-81F6EB207D51}"/>
          </ac:spMkLst>
        </pc:spChg>
        <pc:spChg chg="mod">
          <ac:chgData name="Michael Zuercher" userId="70246fd0-702f-44b3-a7b1-994435f24dbd" providerId="ADAL" clId="{59BC5E9F-4314-452E-9648-9649B97B7B9D}" dt="2021-03-04T10:42:36.458" v="3003" actId="20577"/>
          <ac:spMkLst>
            <pc:docMk/>
            <pc:sldMk cId="1290528391" sldId="323"/>
            <ac:spMk id="28" creationId="{39A0B095-D63A-4953-82F5-515906CF8E1C}"/>
          </ac:spMkLst>
        </pc:spChg>
      </pc:sldChg>
      <pc:sldChg chg="addSp delSp modSp mod modTransition modAnim">
        <pc:chgData name="Michael Zuercher" userId="70246fd0-702f-44b3-a7b1-994435f24dbd" providerId="ADAL" clId="{59BC5E9F-4314-452E-9648-9649B97B7B9D}" dt="2021-03-04T10:41:14.091" v="2999" actId="20577"/>
        <pc:sldMkLst>
          <pc:docMk/>
          <pc:sldMk cId="1458077164" sldId="324"/>
        </pc:sldMkLst>
        <pc:spChg chg="mod">
          <ac:chgData name="Michael Zuercher" userId="70246fd0-702f-44b3-a7b1-994435f24dbd" providerId="ADAL" clId="{59BC5E9F-4314-452E-9648-9649B97B7B9D}" dt="2021-03-04T06:34:48.448" v="2996" actId="1038"/>
          <ac:spMkLst>
            <pc:docMk/>
            <pc:sldMk cId="1458077164" sldId="324"/>
            <ac:spMk id="3" creationId="{1E6C8BC1-975F-4369-86E0-4F8137EC3A78}"/>
          </ac:spMkLst>
        </pc:spChg>
        <pc:spChg chg="mod">
          <ac:chgData name="Michael Zuercher" userId="70246fd0-702f-44b3-a7b1-994435f24dbd" providerId="ADAL" clId="{59BC5E9F-4314-452E-9648-9649B97B7B9D}" dt="2021-03-04T10:41:14.091" v="2999" actId="20577"/>
          <ac:spMkLst>
            <pc:docMk/>
            <pc:sldMk cId="1458077164" sldId="324"/>
            <ac:spMk id="15" creationId="{AFE573CC-89D7-4DF6-AD5E-9823A87E8A12}"/>
          </ac:spMkLst>
        </pc:spChg>
        <pc:spChg chg="mod">
          <ac:chgData name="Michael Zuercher" userId="70246fd0-702f-44b3-a7b1-994435f24dbd" providerId="ADAL" clId="{59BC5E9F-4314-452E-9648-9649B97B7B9D}" dt="2021-03-04T06:34:48.448" v="2996" actId="1038"/>
          <ac:spMkLst>
            <pc:docMk/>
            <pc:sldMk cId="1458077164" sldId="324"/>
            <ac:spMk id="17" creationId="{47919958-24B4-41CC-9764-5B1B303F4961}"/>
          </ac:spMkLst>
        </pc:spChg>
        <pc:spChg chg="mod">
          <ac:chgData name="Michael Zuercher" userId="70246fd0-702f-44b3-a7b1-994435f24dbd" providerId="ADAL" clId="{59BC5E9F-4314-452E-9648-9649B97B7B9D}" dt="2021-03-04T06:34:48.448" v="2996" actId="1038"/>
          <ac:spMkLst>
            <pc:docMk/>
            <pc:sldMk cId="1458077164" sldId="324"/>
            <ac:spMk id="18" creationId="{B0969C2C-FC59-471B-A773-593533BDE354}"/>
          </ac:spMkLst>
        </pc:spChg>
        <pc:spChg chg="mod">
          <ac:chgData name="Michael Zuercher" userId="70246fd0-702f-44b3-a7b1-994435f24dbd" providerId="ADAL" clId="{59BC5E9F-4314-452E-9648-9649B97B7B9D}" dt="2021-03-04T06:34:48.448" v="2996" actId="1038"/>
          <ac:spMkLst>
            <pc:docMk/>
            <pc:sldMk cId="1458077164" sldId="324"/>
            <ac:spMk id="19" creationId="{7B825CBC-92DB-44D9-9A99-2CC35E5858F4}"/>
          </ac:spMkLst>
        </pc:spChg>
        <pc:spChg chg="mod">
          <ac:chgData name="Michael Zuercher" userId="70246fd0-702f-44b3-a7b1-994435f24dbd" providerId="ADAL" clId="{59BC5E9F-4314-452E-9648-9649B97B7B9D}" dt="2021-03-04T06:34:48.448" v="2996" actId="1038"/>
          <ac:spMkLst>
            <pc:docMk/>
            <pc:sldMk cId="1458077164" sldId="324"/>
            <ac:spMk id="20" creationId="{41B8841A-01A5-4268-A784-E10D2036ED20}"/>
          </ac:spMkLst>
        </pc:spChg>
        <pc:spChg chg="mod">
          <ac:chgData name="Michael Zuercher" userId="70246fd0-702f-44b3-a7b1-994435f24dbd" providerId="ADAL" clId="{59BC5E9F-4314-452E-9648-9649B97B7B9D}" dt="2021-03-04T06:34:48.448" v="2996" actId="1038"/>
          <ac:spMkLst>
            <pc:docMk/>
            <pc:sldMk cId="1458077164" sldId="324"/>
            <ac:spMk id="21" creationId="{0A8495DE-AB0C-4A8E-973B-E8966144A2DA}"/>
          </ac:spMkLst>
        </pc:spChg>
        <pc:spChg chg="mod">
          <ac:chgData name="Michael Zuercher" userId="70246fd0-702f-44b3-a7b1-994435f24dbd" providerId="ADAL" clId="{59BC5E9F-4314-452E-9648-9649B97B7B9D}" dt="2021-03-04T06:34:48.448" v="2996" actId="1038"/>
          <ac:spMkLst>
            <pc:docMk/>
            <pc:sldMk cId="1458077164" sldId="324"/>
            <ac:spMk id="22" creationId="{641E802B-D3D3-4F4A-AA55-7B650B67362C}"/>
          </ac:spMkLst>
        </pc:spChg>
        <pc:spChg chg="mod">
          <ac:chgData name="Michael Zuercher" userId="70246fd0-702f-44b3-a7b1-994435f24dbd" providerId="ADAL" clId="{59BC5E9F-4314-452E-9648-9649B97B7B9D}" dt="2021-03-03T09:16:50.188" v="280" actId="165"/>
          <ac:spMkLst>
            <pc:docMk/>
            <pc:sldMk cId="1458077164" sldId="324"/>
            <ac:spMk id="25" creationId="{1E6C8BC1-975F-4369-86E0-4F8137EC3A78}"/>
          </ac:spMkLst>
        </pc:spChg>
        <pc:spChg chg="mod">
          <ac:chgData name="Michael Zuercher" userId="70246fd0-702f-44b3-a7b1-994435f24dbd" providerId="ADAL" clId="{59BC5E9F-4314-452E-9648-9649B97B7B9D}" dt="2021-03-04T06:34:48.448" v="2996" actId="1038"/>
          <ac:spMkLst>
            <pc:docMk/>
            <pc:sldMk cId="1458077164" sldId="324"/>
            <ac:spMk id="31" creationId="{2A30BF2B-55C1-4CE7-8B24-94073DA2E40D}"/>
          </ac:spMkLst>
        </pc:spChg>
        <pc:spChg chg="mod">
          <ac:chgData name="Michael Zuercher" userId="70246fd0-702f-44b3-a7b1-994435f24dbd" providerId="ADAL" clId="{59BC5E9F-4314-452E-9648-9649B97B7B9D}" dt="2021-03-03T08:40:59.044" v="172" actId="207"/>
          <ac:spMkLst>
            <pc:docMk/>
            <pc:sldMk cId="1458077164" sldId="324"/>
            <ac:spMk id="34" creationId="{4435CF5C-86FE-4C83-BE4E-FBEB441DA1E6}"/>
          </ac:spMkLst>
        </pc:spChg>
        <pc:spChg chg="mod">
          <ac:chgData name="Michael Zuercher" userId="70246fd0-702f-44b3-a7b1-994435f24dbd" providerId="ADAL" clId="{59BC5E9F-4314-452E-9648-9649B97B7B9D}" dt="2021-03-04T06:34:48.448" v="2996" actId="1038"/>
          <ac:spMkLst>
            <pc:docMk/>
            <pc:sldMk cId="1458077164" sldId="324"/>
            <ac:spMk id="35" creationId="{CD6B7CF7-6729-4398-819C-91F262847F40}"/>
          </ac:spMkLst>
        </pc:spChg>
        <pc:spChg chg="mod">
          <ac:chgData name="Michael Zuercher" userId="70246fd0-702f-44b3-a7b1-994435f24dbd" providerId="ADAL" clId="{59BC5E9F-4314-452E-9648-9649B97B7B9D}" dt="2021-03-04T06:34:48.448" v="2996" actId="1038"/>
          <ac:spMkLst>
            <pc:docMk/>
            <pc:sldMk cId="1458077164" sldId="324"/>
            <ac:spMk id="38" creationId="{02C20AE9-6383-4A6A-8054-B72C254B379B}"/>
          </ac:spMkLst>
        </pc:spChg>
        <pc:spChg chg="mod">
          <ac:chgData name="Michael Zuercher" userId="70246fd0-702f-44b3-a7b1-994435f24dbd" providerId="ADAL" clId="{59BC5E9F-4314-452E-9648-9649B97B7B9D}" dt="2021-03-03T09:16:50.188" v="280" actId="165"/>
          <ac:spMkLst>
            <pc:docMk/>
            <pc:sldMk cId="1458077164" sldId="324"/>
            <ac:spMk id="46" creationId="{47919958-24B4-41CC-9764-5B1B303F4961}"/>
          </ac:spMkLst>
        </pc:spChg>
        <pc:spChg chg="mod">
          <ac:chgData name="Michael Zuercher" userId="70246fd0-702f-44b3-a7b1-994435f24dbd" providerId="ADAL" clId="{59BC5E9F-4314-452E-9648-9649B97B7B9D}" dt="2021-03-03T09:21:22.528" v="300" actId="1035"/>
          <ac:spMkLst>
            <pc:docMk/>
            <pc:sldMk cId="1458077164" sldId="324"/>
            <ac:spMk id="47" creationId="{B0969C2C-FC59-471B-A773-593533BDE354}"/>
          </ac:spMkLst>
        </pc:spChg>
        <pc:spChg chg="mod">
          <ac:chgData name="Michael Zuercher" userId="70246fd0-702f-44b3-a7b1-994435f24dbd" providerId="ADAL" clId="{59BC5E9F-4314-452E-9648-9649B97B7B9D}" dt="2021-03-03T09:16:50.188" v="280" actId="165"/>
          <ac:spMkLst>
            <pc:docMk/>
            <pc:sldMk cId="1458077164" sldId="324"/>
            <ac:spMk id="48" creationId="{7B825CBC-92DB-44D9-9A99-2CC35E5858F4}"/>
          </ac:spMkLst>
        </pc:spChg>
        <pc:spChg chg="mod">
          <ac:chgData name="Michael Zuercher" userId="70246fd0-702f-44b3-a7b1-994435f24dbd" providerId="ADAL" clId="{59BC5E9F-4314-452E-9648-9649B97B7B9D}" dt="2021-03-03T09:16:50.188" v="280" actId="165"/>
          <ac:spMkLst>
            <pc:docMk/>
            <pc:sldMk cId="1458077164" sldId="324"/>
            <ac:spMk id="49" creationId="{41B8841A-01A5-4268-A784-E10D2036ED20}"/>
          </ac:spMkLst>
        </pc:spChg>
        <pc:spChg chg="mod">
          <ac:chgData name="Michael Zuercher" userId="70246fd0-702f-44b3-a7b1-994435f24dbd" providerId="ADAL" clId="{59BC5E9F-4314-452E-9648-9649B97B7B9D}" dt="2021-03-03T09:16:50.188" v="280" actId="165"/>
          <ac:spMkLst>
            <pc:docMk/>
            <pc:sldMk cId="1458077164" sldId="324"/>
            <ac:spMk id="50" creationId="{0A8495DE-AB0C-4A8E-973B-E8966144A2DA}"/>
          </ac:spMkLst>
        </pc:spChg>
        <pc:spChg chg="mod">
          <ac:chgData name="Michael Zuercher" userId="70246fd0-702f-44b3-a7b1-994435f24dbd" providerId="ADAL" clId="{59BC5E9F-4314-452E-9648-9649B97B7B9D}" dt="2021-03-03T09:16:50.188" v="280" actId="165"/>
          <ac:spMkLst>
            <pc:docMk/>
            <pc:sldMk cId="1458077164" sldId="324"/>
            <ac:spMk id="51" creationId="{641E802B-D3D3-4F4A-AA55-7B650B67362C}"/>
          </ac:spMkLst>
        </pc:spChg>
        <pc:spChg chg="mod">
          <ac:chgData name="Michael Zuercher" userId="70246fd0-702f-44b3-a7b1-994435f24dbd" providerId="ADAL" clId="{59BC5E9F-4314-452E-9648-9649B97B7B9D}" dt="2021-03-03T09:17:06.963" v="284" actId="14100"/>
          <ac:spMkLst>
            <pc:docMk/>
            <pc:sldMk cId="1458077164" sldId="324"/>
            <ac:spMk id="53" creationId="{2A30BF2B-55C1-4CE7-8B24-94073DA2E40D}"/>
          </ac:spMkLst>
        </pc:spChg>
        <pc:spChg chg="mod">
          <ac:chgData name="Michael Zuercher" userId="70246fd0-702f-44b3-a7b1-994435f24dbd" providerId="ADAL" clId="{59BC5E9F-4314-452E-9648-9649B97B7B9D}" dt="2021-03-03T09:20:09.696" v="289" actId="14100"/>
          <ac:spMkLst>
            <pc:docMk/>
            <pc:sldMk cId="1458077164" sldId="324"/>
            <ac:spMk id="56" creationId="{CD6B7CF7-6729-4398-819C-91F262847F40}"/>
          </ac:spMkLst>
        </pc:spChg>
        <pc:spChg chg="mod">
          <ac:chgData name="Michael Zuercher" userId="70246fd0-702f-44b3-a7b1-994435f24dbd" providerId="ADAL" clId="{59BC5E9F-4314-452E-9648-9649B97B7B9D}" dt="2021-03-03T09:21:13.675" v="295" actId="1037"/>
          <ac:spMkLst>
            <pc:docMk/>
            <pc:sldMk cId="1458077164" sldId="324"/>
            <ac:spMk id="59" creationId="{02C20AE9-6383-4A6A-8054-B72C254B379B}"/>
          </ac:spMkLst>
        </pc:spChg>
        <pc:grpChg chg="mod">
          <ac:chgData name="Michael Zuercher" userId="70246fd0-702f-44b3-a7b1-994435f24dbd" providerId="ADAL" clId="{59BC5E9F-4314-452E-9648-9649B97B7B9D}" dt="2021-03-04T06:34:48.448" v="2996" actId="1038"/>
          <ac:grpSpMkLst>
            <pc:docMk/>
            <pc:sldMk cId="1458077164" sldId="324"/>
            <ac:grpSpMk id="2" creationId="{0FC3C47D-9727-4414-97B5-FD2A64A850D0}"/>
          </ac:grpSpMkLst>
        </pc:grpChg>
        <pc:grpChg chg="mod">
          <ac:chgData name="Michael Zuercher" userId="70246fd0-702f-44b3-a7b1-994435f24dbd" providerId="ADAL" clId="{59BC5E9F-4314-452E-9648-9649B97B7B9D}" dt="2021-03-04T06:34:48.448" v="2996" actId="1038"/>
          <ac:grpSpMkLst>
            <pc:docMk/>
            <pc:sldMk cId="1458077164" sldId="324"/>
            <ac:grpSpMk id="4" creationId="{15A4A32D-7CEE-4A3D-AB8D-906BF34F3C17}"/>
          </ac:grpSpMkLst>
        </pc:grpChg>
        <pc:grpChg chg="mod">
          <ac:chgData name="Michael Zuercher" userId="70246fd0-702f-44b3-a7b1-994435f24dbd" providerId="ADAL" clId="{59BC5E9F-4314-452E-9648-9649B97B7B9D}" dt="2021-03-04T06:34:48.448" v="2996" actId="1038"/>
          <ac:grpSpMkLst>
            <pc:docMk/>
            <pc:sldMk cId="1458077164" sldId="324"/>
            <ac:grpSpMk id="5" creationId="{B924BC94-0707-48B8-AA44-ADB19E1728B7}"/>
          </ac:grpSpMkLst>
        </pc:grpChg>
        <pc:grpChg chg="mod">
          <ac:chgData name="Michael Zuercher" userId="70246fd0-702f-44b3-a7b1-994435f24dbd" providerId="ADAL" clId="{59BC5E9F-4314-452E-9648-9649B97B7B9D}" dt="2021-03-04T06:34:48.448" v="2996" actId="1038"/>
          <ac:grpSpMkLst>
            <pc:docMk/>
            <pc:sldMk cId="1458077164" sldId="324"/>
            <ac:grpSpMk id="6" creationId="{32A23647-449C-4EF9-869D-6722A048B360}"/>
          </ac:grpSpMkLst>
        </pc:grpChg>
        <pc:grpChg chg="mod">
          <ac:chgData name="Michael Zuercher" userId="70246fd0-702f-44b3-a7b1-994435f24dbd" providerId="ADAL" clId="{59BC5E9F-4314-452E-9648-9649B97B7B9D}" dt="2021-03-04T06:34:48.448" v="2996" actId="1038"/>
          <ac:grpSpMkLst>
            <pc:docMk/>
            <pc:sldMk cId="1458077164" sldId="324"/>
            <ac:grpSpMk id="8" creationId="{2795A633-C1C3-48EE-8309-98BB08DD0AA1}"/>
          </ac:grpSpMkLst>
        </pc:grpChg>
        <pc:grpChg chg="mod">
          <ac:chgData name="Michael Zuercher" userId="70246fd0-702f-44b3-a7b1-994435f24dbd" providerId="ADAL" clId="{59BC5E9F-4314-452E-9648-9649B97B7B9D}" dt="2021-03-04T06:34:48.448" v="2996" actId="1038"/>
          <ac:grpSpMkLst>
            <pc:docMk/>
            <pc:sldMk cId="1458077164" sldId="324"/>
            <ac:grpSpMk id="9" creationId="{2289DC21-0FF8-44FF-898E-77D5367B5507}"/>
          </ac:grpSpMkLst>
        </pc:grpChg>
        <pc:grpChg chg="mod">
          <ac:chgData name="Michael Zuercher" userId="70246fd0-702f-44b3-a7b1-994435f24dbd" providerId="ADAL" clId="{59BC5E9F-4314-452E-9648-9649B97B7B9D}" dt="2021-03-04T06:34:48.448" v="2996" actId="1038"/>
          <ac:grpSpMkLst>
            <pc:docMk/>
            <pc:sldMk cId="1458077164" sldId="324"/>
            <ac:grpSpMk id="10" creationId="{681FB8D8-1D03-4319-88FE-3C85A529871C}"/>
          </ac:grpSpMkLst>
        </pc:grpChg>
        <pc:grpChg chg="mod">
          <ac:chgData name="Michael Zuercher" userId="70246fd0-702f-44b3-a7b1-994435f24dbd" providerId="ADAL" clId="{59BC5E9F-4314-452E-9648-9649B97B7B9D}" dt="2021-03-04T06:34:48.448" v="2996" actId="1038"/>
          <ac:grpSpMkLst>
            <pc:docMk/>
            <pc:sldMk cId="1458077164" sldId="324"/>
            <ac:grpSpMk id="14" creationId="{4E959572-6811-4D71-8002-A1676EF4F838}"/>
          </ac:grpSpMkLst>
        </pc:grpChg>
        <pc:grpChg chg="del">
          <ac:chgData name="Michael Zuercher" userId="70246fd0-702f-44b3-a7b1-994435f24dbd" providerId="ADAL" clId="{59BC5E9F-4314-452E-9648-9649B97B7B9D}" dt="2021-03-03T09:16:50.188" v="280" actId="165"/>
          <ac:grpSpMkLst>
            <pc:docMk/>
            <pc:sldMk cId="1458077164" sldId="324"/>
            <ac:grpSpMk id="16" creationId="{97E25F6F-4DE9-4700-AA2D-5D2FFF7DEC62}"/>
          </ac:grpSpMkLst>
        </pc:grpChg>
        <pc:grpChg chg="add mod">
          <ac:chgData name="Michael Zuercher" userId="70246fd0-702f-44b3-a7b1-994435f24dbd" providerId="ADAL" clId="{59BC5E9F-4314-452E-9648-9649B97B7B9D}" dt="2021-03-03T09:21:38.908" v="302" actId="164"/>
          <ac:grpSpMkLst>
            <pc:docMk/>
            <pc:sldMk cId="1458077164" sldId="324"/>
            <ac:grpSpMk id="24" creationId="{0FC3C47D-9727-4414-97B5-FD2A64A850D0}"/>
          </ac:grpSpMkLst>
        </pc:grpChg>
        <pc:grpChg chg="mod topLvl">
          <ac:chgData name="Michael Zuercher" userId="70246fd0-702f-44b3-a7b1-994435f24dbd" providerId="ADAL" clId="{59BC5E9F-4314-452E-9648-9649B97B7B9D}" dt="2021-03-03T09:21:38.908" v="302" actId="164"/>
          <ac:grpSpMkLst>
            <pc:docMk/>
            <pc:sldMk cId="1458077164" sldId="324"/>
            <ac:grpSpMk id="26" creationId="{15A4A32D-7CEE-4A3D-AB8D-906BF34F3C17}"/>
          </ac:grpSpMkLst>
        </pc:grpChg>
        <pc:grpChg chg="mod topLvl">
          <ac:chgData name="Michael Zuercher" userId="70246fd0-702f-44b3-a7b1-994435f24dbd" providerId="ADAL" clId="{59BC5E9F-4314-452E-9648-9649B97B7B9D}" dt="2021-03-03T09:21:38.908" v="302" actId="164"/>
          <ac:grpSpMkLst>
            <pc:docMk/>
            <pc:sldMk cId="1458077164" sldId="324"/>
            <ac:grpSpMk id="28" creationId="{B924BC94-0707-48B8-AA44-ADB19E1728B7}"/>
          </ac:grpSpMkLst>
        </pc:grpChg>
        <pc:grpChg chg="mod topLvl">
          <ac:chgData name="Michael Zuercher" userId="70246fd0-702f-44b3-a7b1-994435f24dbd" providerId="ADAL" clId="{59BC5E9F-4314-452E-9648-9649B97B7B9D}" dt="2021-03-03T09:21:38.908" v="302" actId="164"/>
          <ac:grpSpMkLst>
            <pc:docMk/>
            <pc:sldMk cId="1458077164" sldId="324"/>
            <ac:grpSpMk id="29" creationId="{32A23647-449C-4EF9-869D-6722A048B360}"/>
          </ac:grpSpMkLst>
        </pc:grpChg>
        <pc:grpChg chg="mod">
          <ac:chgData name="Michael Zuercher" userId="70246fd0-702f-44b3-a7b1-994435f24dbd" providerId="ADAL" clId="{59BC5E9F-4314-452E-9648-9649B97B7B9D}" dt="2021-03-04T06:34:48.448" v="2996" actId="1038"/>
          <ac:grpSpMkLst>
            <pc:docMk/>
            <pc:sldMk cId="1458077164" sldId="324"/>
            <ac:grpSpMk id="30" creationId="{736575BF-C0FE-49F5-B7FD-F5B573B255D8}"/>
          </ac:grpSpMkLst>
        </pc:grpChg>
        <pc:grpChg chg="mod">
          <ac:chgData name="Michael Zuercher" userId="70246fd0-702f-44b3-a7b1-994435f24dbd" providerId="ADAL" clId="{59BC5E9F-4314-452E-9648-9649B97B7B9D}" dt="2021-03-04T06:34:48.448" v="2996" actId="1038"/>
          <ac:grpSpMkLst>
            <pc:docMk/>
            <pc:sldMk cId="1458077164" sldId="324"/>
            <ac:grpSpMk id="33" creationId="{AEEBBFA7-D5A0-4EA4-B48C-D4E60585AFE5}"/>
          </ac:grpSpMkLst>
        </pc:grpChg>
        <pc:grpChg chg="mod">
          <ac:chgData name="Michael Zuercher" userId="70246fd0-702f-44b3-a7b1-994435f24dbd" providerId="ADAL" clId="{59BC5E9F-4314-452E-9648-9649B97B7B9D}" dt="2021-03-04T06:34:48.448" v="2996" actId="1038"/>
          <ac:grpSpMkLst>
            <pc:docMk/>
            <pc:sldMk cId="1458077164" sldId="324"/>
            <ac:grpSpMk id="37" creationId="{978A72F4-ED31-4D2D-BD51-D4DEBF68155D}"/>
          </ac:grpSpMkLst>
        </pc:grpChg>
        <pc:grpChg chg="mod topLvl">
          <ac:chgData name="Michael Zuercher" userId="70246fd0-702f-44b3-a7b1-994435f24dbd" providerId="ADAL" clId="{59BC5E9F-4314-452E-9648-9649B97B7B9D}" dt="2021-03-03T09:21:38.908" v="302" actId="164"/>
          <ac:grpSpMkLst>
            <pc:docMk/>
            <pc:sldMk cId="1458077164" sldId="324"/>
            <ac:grpSpMk id="41" creationId="{2795A633-C1C3-48EE-8309-98BB08DD0AA1}"/>
          </ac:grpSpMkLst>
        </pc:grpChg>
        <pc:grpChg chg="mod topLvl">
          <ac:chgData name="Michael Zuercher" userId="70246fd0-702f-44b3-a7b1-994435f24dbd" providerId="ADAL" clId="{59BC5E9F-4314-452E-9648-9649B97B7B9D}" dt="2021-03-03T09:21:38.908" v="302" actId="164"/>
          <ac:grpSpMkLst>
            <pc:docMk/>
            <pc:sldMk cId="1458077164" sldId="324"/>
            <ac:grpSpMk id="43" creationId="{2289DC21-0FF8-44FF-898E-77D5367B5507}"/>
          </ac:grpSpMkLst>
        </pc:grpChg>
        <pc:grpChg chg="mod topLvl">
          <ac:chgData name="Michael Zuercher" userId="70246fd0-702f-44b3-a7b1-994435f24dbd" providerId="ADAL" clId="{59BC5E9F-4314-452E-9648-9649B97B7B9D}" dt="2021-03-03T09:21:38.908" v="302" actId="164"/>
          <ac:grpSpMkLst>
            <pc:docMk/>
            <pc:sldMk cId="1458077164" sldId="324"/>
            <ac:grpSpMk id="44" creationId="{681FB8D8-1D03-4319-88FE-3C85A529871C}"/>
          </ac:grpSpMkLst>
        </pc:grpChg>
        <pc:grpChg chg="mod topLvl">
          <ac:chgData name="Michael Zuercher" userId="70246fd0-702f-44b3-a7b1-994435f24dbd" providerId="ADAL" clId="{59BC5E9F-4314-452E-9648-9649B97B7B9D}" dt="2021-03-03T09:21:38.908" v="302" actId="164"/>
          <ac:grpSpMkLst>
            <pc:docMk/>
            <pc:sldMk cId="1458077164" sldId="324"/>
            <ac:grpSpMk id="45" creationId="{4E959572-6811-4D71-8002-A1676EF4F838}"/>
          </ac:grpSpMkLst>
        </pc:grpChg>
        <pc:grpChg chg="add mod">
          <ac:chgData name="Michael Zuercher" userId="70246fd0-702f-44b3-a7b1-994435f24dbd" providerId="ADAL" clId="{59BC5E9F-4314-452E-9648-9649B97B7B9D}" dt="2021-03-03T09:21:38.908" v="302" actId="164"/>
          <ac:grpSpMkLst>
            <pc:docMk/>
            <pc:sldMk cId="1458077164" sldId="324"/>
            <ac:grpSpMk id="52" creationId="{736575BF-C0FE-49F5-B7FD-F5B573B255D8}"/>
          </ac:grpSpMkLst>
        </pc:grpChg>
        <pc:grpChg chg="add mod">
          <ac:chgData name="Michael Zuercher" userId="70246fd0-702f-44b3-a7b1-994435f24dbd" providerId="ADAL" clId="{59BC5E9F-4314-452E-9648-9649B97B7B9D}" dt="2021-03-03T09:21:38.908" v="302" actId="164"/>
          <ac:grpSpMkLst>
            <pc:docMk/>
            <pc:sldMk cId="1458077164" sldId="324"/>
            <ac:grpSpMk id="55" creationId="{AEEBBFA7-D5A0-4EA4-B48C-D4E60585AFE5}"/>
          </ac:grpSpMkLst>
        </pc:grpChg>
        <pc:grpChg chg="add mod">
          <ac:chgData name="Michael Zuercher" userId="70246fd0-702f-44b3-a7b1-994435f24dbd" providerId="ADAL" clId="{59BC5E9F-4314-452E-9648-9649B97B7B9D}" dt="2021-03-03T09:21:38.908" v="302" actId="164"/>
          <ac:grpSpMkLst>
            <pc:docMk/>
            <pc:sldMk cId="1458077164" sldId="324"/>
            <ac:grpSpMk id="58" creationId="{978A72F4-ED31-4D2D-BD51-D4DEBF68155D}"/>
          </ac:grpSpMkLst>
        </pc:grpChg>
        <pc:picChg chg="mod">
          <ac:chgData name="Michael Zuercher" userId="70246fd0-702f-44b3-a7b1-994435f24dbd" providerId="ADAL" clId="{59BC5E9F-4314-452E-9648-9649B97B7B9D}" dt="2021-03-03T09:16:50.188" v="280" actId="165"/>
          <ac:picMkLst>
            <pc:docMk/>
            <pc:sldMk cId="1458077164" sldId="324"/>
            <ac:picMk id="16" creationId="{28A5CE29-5901-4CD2-8F2B-1470B3BDFBBB}"/>
          </ac:picMkLst>
        </pc:picChg>
        <pc:picChg chg="mod">
          <ac:chgData name="Michael Zuercher" userId="70246fd0-702f-44b3-a7b1-994435f24dbd" providerId="ADAL" clId="{59BC5E9F-4314-452E-9648-9649B97B7B9D}" dt="2021-03-03T09:16:50.188" v="280" actId="165"/>
          <ac:picMkLst>
            <pc:docMk/>
            <pc:sldMk cId="1458077164" sldId="324"/>
            <ac:picMk id="23" creationId="{DCA133FE-E9E0-496A-8FA1-2AA577EA383B}"/>
          </ac:picMkLst>
        </pc:picChg>
        <pc:picChg chg="mod">
          <ac:chgData name="Michael Zuercher" userId="70246fd0-702f-44b3-a7b1-994435f24dbd" providerId="ADAL" clId="{59BC5E9F-4314-452E-9648-9649B97B7B9D}" dt="2021-03-03T09:16:50.188" v="280" actId="165"/>
          <ac:picMkLst>
            <pc:docMk/>
            <pc:sldMk cId="1458077164" sldId="324"/>
            <ac:picMk id="27" creationId="{DBF939B3-DE9B-4E4D-9A1B-CBE5860C23F4}"/>
          </ac:picMkLst>
        </pc:picChg>
        <pc:picChg chg="mod">
          <ac:chgData name="Michael Zuercher" userId="70246fd0-702f-44b3-a7b1-994435f24dbd" providerId="ADAL" clId="{59BC5E9F-4314-452E-9648-9649B97B7B9D}" dt="2021-03-04T06:34:48.448" v="2996" actId="1038"/>
          <ac:picMkLst>
            <pc:docMk/>
            <pc:sldMk cId="1458077164" sldId="324"/>
            <ac:picMk id="32" creationId="{FA6736DA-1BB1-484C-B601-099783B7BC2C}"/>
          </ac:picMkLst>
        </pc:picChg>
        <pc:picChg chg="mod">
          <ac:chgData name="Michael Zuercher" userId="70246fd0-702f-44b3-a7b1-994435f24dbd" providerId="ADAL" clId="{59BC5E9F-4314-452E-9648-9649B97B7B9D}" dt="2021-03-04T06:34:48.448" v="2996" actId="1038"/>
          <ac:picMkLst>
            <pc:docMk/>
            <pc:sldMk cId="1458077164" sldId="324"/>
            <ac:picMk id="36" creationId="{6CC9E38C-A85F-44B9-AE5B-67E8E0A2AD28}"/>
          </ac:picMkLst>
        </pc:picChg>
        <pc:picChg chg="mod">
          <ac:chgData name="Michael Zuercher" userId="70246fd0-702f-44b3-a7b1-994435f24dbd" providerId="ADAL" clId="{59BC5E9F-4314-452E-9648-9649B97B7B9D}" dt="2021-03-04T06:34:48.448" v="2996" actId="1038"/>
          <ac:picMkLst>
            <pc:docMk/>
            <pc:sldMk cId="1458077164" sldId="324"/>
            <ac:picMk id="39" creationId="{959EE5C7-B571-4A2F-8C67-5F723FBF4966}"/>
          </ac:picMkLst>
        </pc:picChg>
        <pc:picChg chg="mod">
          <ac:chgData name="Michael Zuercher" userId="70246fd0-702f-44b3-a7b1-994435f24dbd" providerId="ADAL" clId="{59BC5E9F-4314-452E-9648-9649B97B7B9D}" dt="2021-03-03T09:16:50.188" v="280" actId="165"/>
          <ac:picMkLst>
            <pc:docMk/>
            <pc:sldMk cId="1458077164" sldId="324"/>
            <ac:picMk id="40" creationId="{61505AEC-6C8A-44C8-A1AD-C84F5498D7D1}"/>
          </ac:picMkLst>
        </pc:picChg>
        <pc:picChg chg="mod">
          <ac:chgData name="Michael Zuercher" userId="70246fd0-702f-44b3-a7b1-994435f24dbd" providerId="ADAL" clId="{59BC5E9F-4314-452E-9648-9649B97B7B9D}" dt="2021-03-03T09:21:22.528" v="300" actId="1035"/>
          <ac:picMkLst>
            <pc:docMk/>
            <pc:sldMk cId="1458077164" sldId="324"/>
            <ac:picMk id="42" creationId="{E34249A1-278E-4CDD-B1E6-E0EBEBA325B5}"/>
          </ac:picMkLst>
        </pc:picChg>
        <pc:picChg chg="mod">
          <ac:chgData name="Michael Zuercher" userId="70246fd0-702f-44b3-a7b1-994435f24dbd" providerId="ADAL" clId="{59BC5E9F-4314-452E-9648-9649B97B7B9D}" dt="2021-03-03T09:17:06.963" v="284" actId="14100"/>
          <ac:picMkLst>
            <pc:docMk/>
            <pc:sldMk cId="1458077164" sldId="324"/>
            <ac:picMk id="54" creationId="{FA6736DA-1BB1-484C-B601-099783B7BC2C}"/>
          </ac:picMkLst>
        </pc:picChg>
        <pc:picChg chg="mod">
          <ac:chgData name="Michael Zuercher" userId="70246fd0-702f-44b3-a7b1-994435f24dbd" providerId="ADAL" clId="{59BC5E9F-4314-452E-9648-9649B97B7B9D}" dt="2021-03-03T09:20:09.696" v="289" actId="14100"/>
          <ac:picMkLst>
            <pc:docMk/>
            <pc:sldMk cId="1458077164" sldId="324"/>
            <ac:picMk id="57" creationId="{6CC9E38C-A85F-44B9-AE5B-67E8E0A2AD28}"/>
          </ac:picMkLst>
        </pc:picChg>
        <pc:picChg chg="mod">
          <ac:chgData name="Michael Zuercher" userId="70246fd0-702f-44b3-a7b1-994435f24dbd" providerId="ADAL" clId="{59BC5E9F-4314-452E-9648-9649B97B7B9D}" dt="2021-03-03T09:16:50.188" v="280" actId="165"/>
          <ac:picMkLst>
            <pc:docMk/>
            <pc:sldMk cId="1458077164" sldId="324"/>
            <ac:picMk id="60" creationId="{6F272538-3D73-4985-96CE-ED956C0B23B4}"/>
          </ac:picMkLst>
        </pc:picChg>
        <pc:picChg chg="mod">
          <ac:chgData name="Michael Zuercher" userId="70246fd0-702f-44b3-a7b1-994435f24dbd" providerId="ADAL" clId="{59BC5E9F-4314-452E-9648-9649B97B7B9D}" dt="2021-03-03T09:21:13.675" v="295" actId="1037"/>
          <ac:picMkLst>
            <pc:docMk/>
            <pc:sldMk cId="1458077164" sldId="324"/>
            <ac:picMk id="61" creationId="{959EE5C7-B571-4A2F-8C67-5F723FBF4966}"/>
          </ac:picMkLst>
        </pc:picChg>
        <pc:picChg chg="mod">
          <ac:chgData name="Michael Zuercher" userId="70246fd0-702f-44b3-a7b1-994435f24dbd" providerId="ADAL" clId="{59BC5E9F-4314-452E-9648-9649B97B7B9D}" dt="2021-03-03T09:16:50.188" v="280" actId="165"/>
          <ac:picMkLst>
            <pc:docMk/>
            <pc:sldMk cId="1458077164" sldId="324"/>
            <ac:picMk id="62" creationId="{756927B9-5CD2-4486-8D22-4587B731C2CB}"/>
          </ac:picMkLst>
        </pc:picChg>
        <pc:picChg chg="mod">
          <ac:chgData name="Michael Zuercher" userId="70246fd0-702f-44b3-a7b1-994435f24dbd" providerId="ADAL" clId="{59BC5E9F-4314-452E-9648-9649B97B7B9D}" dt="2021-03-04T06:34:48.448" v="2996" actId="1038"/>
          <ac:picMkLst>
            <pc:docMk/>
            <pc:sldMk cId="1458077164" sldId="324"/>
            <ac:picMk id="1028" creationId="{6F272538-3D73-4985-96CE-ED956C0B23B4}"/>
          </ac:picMkLst>
        </pc:picChg>
        <pc:picChg chg="mod">
          <ac:chgData name="Michael Zuercher" userId="70246fd0-702f-44b3-a7b1-994435f24dbd" providerId="ADAL" clId="{59BC5E9F-4314-452E-9648-9649B97B7B9D}" dt="2021-03-04T06:34:48.448" v="2996" actId="1038"/>
          <ac:picMkLst>
            <pc:docMk/>
            <pc:sldMk cId="1458077164" sldId="324"/>
            <ac:picMk id="1030" creationId="{756927B9-5CD2-4486-8D22-4587B731C2CB}"/>
          </ac:picMkLst>
        </pc:picChg>
        <pc:picChg chg="mod">
          <ac:chgData name="Michael Zuercher" userId="70246fd0-702f-44b3-a7b1-994435f24dbd" providerId="ADAL" clId="{59BC5E9F-4314-452E-9648-9649B97B7B9D}" dt="2021-03-04T06:34:48.448" v="2996" actId="1038"/>
          <ac:picMkLst>
            <pc:docMk/>
            <pc:sldMk cId="1458077164" sldId="324"/>
            <ac:picMk id="1032" creationId="{28A5CE29-5901-4CD2-8F2B-1470B3BDFBBB}"/>
          </ac:picMkLst>
        </pc:picChg>
        <pc:picChg chg="mod">
          <ac:chgData name="Michael Zuercher" userId="70246fd0-702f-44b3-a7b1-994435f24dbd" providerId="ADAL" clId="{59BC5E9F-4314-452E-9648-9649B97B7B9D}" dt="2021-03-04T06:34:48.448" v="2996" actId="1038"/>
          <ac:picMkLst>
            <pc:docMk/>
            <pc:sldMk cId="1458077164" sldId="324"/>
            <ac:picMk id="1034" creationId="{DCA133FE-E9E0-496A-8FA1-2AA577EA383B}"/>
          </ac:picMkLst>
        </pc:picChg>
        <pc:picChg chg="mod">
          <ac:chgData name="Michael Zuercher" userId="70246fd0-702f-44b3-a7b1-994435f24dbd" providerId="ADAL" clId="{59BC5E9F-4314-452E-9648-9649B97B7B9D}" dt="2021-03-04T06:34:48.448" v="2996" actId="1038"/>
          <ac:picMkLst>
            <pc:docMk/>
            <pc:sldMk cId="1458077164" sldId="324"/>
            <ac:picMk id="1036" creationId="{DBF939B3-DE9B-4E4D-9A1B-CBE5860C23F4}"/>
          </ac:picMkLst>
        </pc:picChg>
        <pc:picChg chg="mod">
          <ac:chgData name="Michael Zuercher" userId="70246fd0-702f-44b3-a7b1-994435f24dbd" providerId="ADAL" clId="{59BC5E9F-4314-452E-9648-9649B97B7B9D}" dt="2021-03-04T06:34:48.448" v="2996" actId="1038"/>
          <ac:picMkLst>
            <pc:docMk/>
            <pc:sldMk cId="1458077164" sldId="324"/>
            <ac:picMk id="1038" creationId="{61505AEC-6C8A-44C8-A1AD-C84F5498D7D1}"/>
          </ac:picMkLst>
        </pc:picChg>
        <pc:picChg chg="mod">
          <ac:chgData name="Michael Zuercher" userId="70246fd0-702f-44b3-a7b1-994435f24dbd" providerId="ADAL" clId="{59BC5E9F-4314-452E-9648-9649B97B7B9D}" dt="2021-03-04T06:34:48.448" v="2996" actId="1038"/>
          <ac:picMkLst>
            <pc:docMk/>
            <pc:sldMk cId="1458077164" sldId="324"/>
            <ac:picMk id="1040" creationId="{E34249A1-278E-4CDD-B1E6-E0EBEBA325B5}"/>
          </ac:picMkLst>
        </pc:picChg>
      </pc:sldChg>
      <pc:sldChg chg="addSp delSp modSp mod modTransition modAnim">
        <pc:chgData name="Michael Zuercher" userId="70246fd0-702f-44b3-a7b1-994435f24dbd" providerId="ADAL" clId="{59BC5E9F-4314-452E-9648-9649B97B7B9D}" dt="2021-03-03T19:09:48.003" v="1968"/>
        <pc:sldMkLst>
          <pc:docMk/>
          <pc:sldMk cId="4238890306" sldId="325"/>
        </pc:sldMkLst>
        <pc:spChg chg="add mod ord">
          <ac:chgData name="Michael Zuercher" userId="70246fd0-702f-44b3-a7b1-994435f24dbd" providerId="ADAL" clId="{59BC5E9F-4314-452E-9648-9649B97B7B9D}" dt="2021-03-03T09:35:31.461" v="613" actId="167"/>
          <ac:spMkLst>
            <pc:docMk/>
            <pc:sldMk cId="4238890306" sldId="325"/>
            <ac:spMk id="6" creationId="{7198226D-319D-4F52-BDFC-42328197623E}"/>
          </ac:spMkLst>
        </pc:spChg>
        <pc:spChg chg="mod">
          <ac:chgData name="Michael Zuercher" userId="70246fd0-702f-44b3-a7b1-994435f24dbd" providerId="ADAL" clId="{59BC5E9F-4314-452E-9648-9649B97B7B9D}" dt="2021-03-03T09:35:03.849" v="608" actId="1038"/>
          <ac:spMkLst>
            <pc:docMk/>
            <pc:sldMk cId="4238890306" sldId="325"/>
            <ac:spMk id="14" creationId="{C1179D92-51F1-4FF6-B92D-3FD8519B4711}"/>
          </ac:spMkLst>
        </pc:spChg>
        <pc:spChg chg="del">
          <ac:chgData name="Michael Zuercher" userId="70246fd0-702f-44b3-a7b1-994435f24dbd" providerId="ADAL" clId="{59BC5E9F-4314-452E-9648-9649B97B7B9D}" dt="2021-03-03T09:27:05.549" v="361" actId="478"/>
          <ac:spMkLst>
            <pc:docMk/>
            <pc:sldMk cId="4238890306" sldId="325"/>
            <ac:spMk id="29" creationId="{A232E157-F21C-4BC8-AF89-69EBD762AB04}"/>
          </ac:spMkLst>
        </pc:spChg>
        <pc:spChg chg="mod">
          <ac:chgData name="Michael Zuercher" userId="70246fd0-702f-44b3-a7b1-994435f24dbd" providerId="ADAL" clId="{59BC5E9F-4314-452E-9648-9649B97B7B9D}" dt="2021-03-03T09:35:03.849" v="608" actId="1038"/>
          <ac:spMkLst>
            <pc:docMk/>
            <pc:sldMk cId="4238890306" sldId="325"/>
            <ac:spMk id="33" creationId="{366568EE-ECD9-4350-BF5E-D4D4D0F4E656}"/>
          </ac:spMkLst>
        </pc:spChg>
        <pc:spChg chg="mod">
          <ac:chgData name="Michael Zuercher" userId="70246fd0-702f-44b3-a7b1-994435f24dbd" providerId="ADAL" clId="{59BC5E9F-4314-452E-9648-9649B97B7B9D}" dt="2021-03-03T09:35:03.849" v="608" actId="1038"/>
          <ac:spMkLst>
            <pc:docMk/>
            <pc:sldMk cId="4238890306" sldId="325"/>
            <ac:spMk id="36" creationId="{9D1D9FE6-DCEF-45C6-AB6E-5F60A00094A1}"/>
          </ac:spMkLst>
        </pc:spChg>
        <pc:spChg chg="add mod">
          <ac:chgData name="Michael Zuercher" userId="70246fd0-702f-44b3-a7b1-994435f24dbd" providerId="ADAL" clId="{59BC5E9F-4314-452E-9648-9649B97B7B9D}" dt="2021-03-03T09:35:03.849" v="608" actId="1038"/>
          <ac:spMkLst>
            <pc:docMk/>
            <pc:sldMk cId="4238890306" sldId="325"/>
            <ac:spMk id="43" creationId="{0AA8B250-05C8-4D79-BA2C-43322C43197E}"/>
          </ac:spMkLst>
        </pc:spChg>
        <pc:spChg chg="add mod">
          <ac:chgData name="Michael Zuercher" userId="70246fd0-702f-44b3-a7b1-994435f24dbd" providerId="ADAL" clId="{59BC5E9F-4314-452E-9648-9649B97B7B9D}" dt="2021-03-03T09:35:03.849" v="608" actId="1038"/>
          <ac:spMkLst>
            <pc:docMk/>
            <pc:sldMk cId="4238890306" sldId="325"/>
            <ac:spMk id="44" creationId="{CA3F515F-6A67-4FAF-ADD4-296427E33507}"/>
          </ac:spMkLst>
        </pc:spChg>
        <pc:spChg chg="add mod">
          <ac:chgData name="Michael Zuercher" userId="70246fd0-702f-44b3-a7b1-994435f24dbd" providerId="ADAL" clId="{59BC5E9F-4314-452E-9648-9649B97B7B9D}" dt="2021-03-03T09:35:03.849" v="608" actId="1038"/>
          <ac:spMkLst>
            <pc:docMk/>
            <pc:sldMk cId="4238890306" sldId="325"/>
            <ac:spMk id="45" creationId="{42BF5651-755D-4D01-9346-8F01A34375ED}"/>
          </ac:spMkLst>
        </pc:spChg>
        <pc:spChg chg="add del mod">
          <ac:chgData name="Michael Zuercher" userId="70246fd0-702f-44b3-a7b1-994435f24dbd" providerId="ADAL" clId="{59BC5E9F-4314-452E-9648-9649B97B7B9D}" dt="2021-03-03T09:34:16.875" v="573"/>
          <ac:spMkLst>
            <pc:docMk/>
            <pc:sldMk cId="4238890306" sldId="325"/>
            <ac:spMk id="46" creationId="{2C1C71B7-3A00-40DA-AE48-6585E9A2AD0A}"/>
          </ac:spMkLst>
        </pc:spChg>
        <pc:spChg chg="add del mod">
          <ac:chgData name="Michael Zuercher" userId="70246fd0-702f-44b3-a7b1-994435f24dbd" providerId="ADAL" clId="{59BC5E9F-4314-452E-9648-9649B97B7B9D}" dt="2021-03-03T09:34:16.875" v="573"/>
          <ac:spMkLst>
            <pc:docMk/>
            <pc:sldMk cId="4238890306" sldId="325"/>
            <ac:spMk id="47" creationId="{8CC4BAAD-6A8A-4101-9C10-136C993ECB4E}"/>
          </ac:spMkLst>
        </pc:spChg>
        <pc:spChg chg="add del mod">
          <ac:chgData name="Michael Zuercher" userId="70246fd0-702f-44b3-a7b1-994435f24dbd" providerId="ADAL" clId="{59BC5E9F-4314-452E-9648-9649B97B7B9D}" dt="2021-03-03T09:34:16.875" v="573"/>
          <ac:spMkLst>
            <pc:docMk/>
            <pc:sldMk cId="4238890306" sldId="325"/>
            <ac:spMk id="48" creationId="{3CC7C178-CCC5-4350-96AA-9CB967BBB5BA}"/>
          </ac:spMkLst>
        </pc:spChg>
        <pc:spChg chg="del mod">
          <ac:chgData name="Michael Zuercher" userId="70246fd0-702f-44b3-a7b1-994435f24dbd" providerId="ADAL" clId="{59BC5E9F-4314-452E-9648-9649B97B7B9D}" dt="2021-03-03T09:32:13.162" v="551" actId="478"/>
          <ac:spMkLst>
            <pc:docMk/>
            <pc:sldMk cId="4238890306" sldId="325"/>
            <ac:spMk id="57" creationId="{C1DEB676-DC0F-4C7A-8801-E8416A6DE964}"/>
          </ac:spMkLst>
        </pc:spChg>
        <pc:grpChg chg="add mod">
          <ac:chgData name="Michael Zuercher" userId="70246fd0-702f-44b3-a7b1-994435f24dbd" providerId="ADAL" clId="{59BC5E9F-4314-452E-9648-9649B97B7B9D}" dt="2021-03-03T09:35:03.849" v="608" actId="1038"/>
          <ac:grpSpMkLst>
            <pc:docMk/>
            <pc:sldMk cId="4238890306" sldId="325"/>
            <ac:grpSpMk id="2" creationId="{A4C7E0F2-76AF-4560-A8DB-85079E2F64FC}"/>
          </ac:grpSpMkLst>
        </pc:grpChg>
        <pc:grpChg chg="add mod">
          <ac:chgData name="Michael Zuercher" userId="70246fd0-702f-44b3-a7b1-994435f24dbd" providerId="ADAL" clId="{59BC5E9F-4314-452E-9648-9649B97B7B9D}" dt="2021-03-03T09:35:03.849" v="608" actId="1038"/>
          <ac:grpSpMkLst>
            <pc:docMk/>
            <pc:sldMk cId="4238890306" sldId="325"/>
            <ac:grpSpMk id="3" creationId="{B32BD4E7-F3E3-4C4F-9706-43046CFDB4BC}"/>
          </ac:grpSpMkLst>
        </pc:grpChg>
        <pc:grpChg chg="add mod">
          <ac:chgData name="Michael Zuercher" userId="70246fd0-702f-44b3-a7b1-994435f24dbd" providerId="ADAL" clId="{59BC5E9F-4314-452E-9648-9649B97B7B9D}" dt="2021-03-03T09:35:03.849" v="608" actId="1038"/>
          <ac:grpSpMkLst>
            <pc:docMk/>
            <pc:sldMk cId="4238890306" sldId="325"/>
            <ac:grpSpMk id="4" creationId="{A9BB3BC1-2988-4286-9C1E-377A24955168}"/>
          </ac:grpSpMkLst>
        </pc:grpChg>
        <pc:grpChg chg="add mod">
          <ac:chgData name="Michael Zuercher" userId="70246fd0-702f-44b3-a7b1-994435f24dbd" providerId="ADAL" clId="{59BC5E9F-4314-452E-9648-9649B97B7B9D}" dt="2021-03-03T09:35:03.849" v="608" actId="1038"/>
          <ac:grpSpMkLst>
            <pc:docMk/>
            <pc:sldMk cId="4238890306" sldId="325"/>
            <ac:grpSpMk id="5" creationId="{1BEE8B96-F6A5-4B22-9594-431E296EAD2D}"/>
          </ac:grpSpMkLst>
        </pc:grpChg>
        <pc:grpChg chg="mod">
          <ac:chgData name="Michael Zuercher" userId="70246fd0-702f-44b3-a7b1-994435f24dbd" providerId="ADAL" clId="{59BC5E9F-4314-452E-9648-9649B97B7B9D}" dt="2021-03-03T09:35:03.849" v="608" actId="1038"/>
          <ac:grpSpMkLst>
            <pc:docMk/>
            <pc:sldMk cId="4238890306" sldId="325"/>
            <ac:grpSpMk id="9" creationId="{51153F11-EB9C-4CC8-84B8-0234F22C2753}"/>
          </ac:grpSpMkLst>
        </pc:grpChg>
        <pc:grpChg chg="mod">
          <ac:chgData name="Michael Zuercher" userId="70246fd0-702f-44b3-a7b1-994435f24dbd" providerId="ADAL" clId="{59BC5E9F-4314-452E-9648-9649B97B7B9D}" dt="2021-03-03T09:35:03.849" v="608" actId="1038"/>
          <ac:grpSpMkLst>
            <pc:docMk/>
            <pc:sldMk cId="4238890306" sldId="325"/>
            <ac:grpSpMk id="10" creationId="{7C7BBCAE-B83E-41B2-B4C8-DD4BE428EBAE}"/>
          </ac:grpSpMkLst>
        </pc:grpChg>
        <pc:grpChg chg="mod">
          <ac:chgData name="Michael Zuercher" userId="70246fd0-702f-44b3-a7b1-994435f24dbd" providerId="ADAL" clId="{59BC5E9F-4314-452E-9648-9649B97B7B9D}" dt="2021-03-03T09:35:03.849" v="608" actId="1038"/>
          <ac:grpSpMkLst>
            <pc:docMk/>
            <pc:sldMk cId="4238890306" sldId="325"/>
            <ac:grpSpMk id="11" creationId="{04D3E78C-0453-4BAD-8605-4AC0205480C0}"/>
          </ac:grpSpMkLst>
        </pc:grpChg>
        <pc:grpChg chg="del mod">
          <ac:chgData name="Michael Zuercher" userId="70246fd0-702f-44b3-a7b1-994435f24dbd" providerId="ADAL" clId="{59BC5E9F-4314-452E-9648-9649B97B7B9D}" dt="2021-03-03T09:27:05.549" v="361" actId="478"/>
          <ac:grpSpMkLst>
            <pc:docMk/>
            <pc:sldMk cId="4238890306" sldId="325"/>
            <ac:grpSpMk id="21" creationId="{1391E852-B3D7-4629-BABA-4485485889A5}"/>
          </ac:grpSpMkLst>
        </pc:grpChg>
        <pc:grpChg chg="mod">
          <ac:chgData name="Michael Zuercher" userId="70246fd0-702f-44b3-a7b1-994435f24dbd" providerId="ADAL" clId="{59BC5E9F-4314-452E-9648-9649B97B7B9D}" dt="2021-03-03T09:35:03.849" v="608" actId="1038"/>
          <ac:grpSpMkLst>
            <pc:docMk/>
            <pc:sldMk cId="4238890306" sldId="325"/>
            <ac:grpSpMk id="31" creationId="{3686DADD-F6AE-459F-95C1-EF647F93722D}"/>
          </ac:grpSpMkLst>
        </pc:grpChg>
        <pc:grpChg chg="mod">
          <ac:chgData name="Michael Zuercher" userId="70246fd0-702f-44b3-a7b1-994435f24dbd" providerId="ADAL" clId="{59BC5E9F-4314-452E-9648-9649B97B7B9D}" dt="2021-03-03T09:35:03.849" v="608" actId="1038"/>
          <ac:grpSpMkLst>
            <pc:docMk/>
            <pc:sldMk cId="4238890306" sldId="325"/>
            <ac:grpSpMk id="34" creationId="{45836147-68A5-48F8-83A5-C8B134CC5E2B}"/>
          </ac:grpSpMkLst>
        </pc:grpChg>
        <pc:picChg chg="mod">
          <ac:chgData name="Michael Zuercher" userId="70246fd0-702f-44b3-a7b1-994435f24dbd" providerId="ADAL" clId="{59BC5E9F-4314-452E-9648-9649B97B7B9D}" dt="2021-03-03T09:35:03.849" v="608" actId="1038"/>
          <ac:picMkLst>
            <pc:docMk/>
            <pc:sldMk cId="4238890306" sldId="325"/>
            <ac:picMk id="8" creationId="{02F02596-28ED-4501-84E9-9065E3000B4B}"/>
          </ac:picMkLst>
        </pc:picChg>
        <pc:picChg chg="mod">
          <ac:chgData name="Michael Zuercher" userId="70246fd0-702f-44b3-a7b1-994435f24dbd" providerId="ADAL" clId="{59BC5E9F-4314-452E-9648-9649B97B7B9D}" dt="2021-03-03T09:35:03.849" v="608" actId="1038"/>
          <ac:picMkLst>
            <pc:docMk/>
            <pc:sldMk cId="4238890306" sldId="325"/>
            <ac:picMk id="12" creationId="{7EDC45A2-6B4E-48C9-9C37-685AF758B736}"/>
          </ac:picMkLst>
        </pc:picChg>
        <pc:picChg chg="mod">
          <ac:chgData name="Michael Zuercher" userId="70246fd0-702f-44b3-a7b1-994435f24dbd" providerId="ADAL" clId="{59BC5E9F-4314-452E-9648-9649B97B7B9D}" dt="2021-03-03T09:35:03.849" v="608" actId="1038"/>
          <ac:picMkLst>
            <pc:docMk/>
            <pc:sldMk cId="4238890306" sldId="325"/>
            <ac:picMk id="13" creationId="{90A79B91-C950-48FF-B098-67672C456865}"/>
          </ac:picMkLst>
        </pc:picChg>
        <pc:picChg chg="mod">
          <ac:chgData name="Michael Zuercher" userId="70246fd0-702f-44b3-a7b1-994435f24dbd" providerId="ADAL" clId="{59BC5E9F-4314-452E-9648-9649B97B7B9D}" dt="2021-03-03T09:35:03.849" v="608" actId="1038"/>
          <ac:picMkLst>
            <pc:docMk/>
            <pc:sldMk cId="4238890306" sldId="325"/>
            <ac:picMk id="15" creationId="{C2FCB15D-FDD8-4B2D-9DCB-E279DD5F2431}"/>
          </ac:picMkLst>
        </pc:picChg>
        <pc:picChg chg="mod">
          <ac:chgData name="Michael Zuercher" userId="70246fd0-702f-44b3-a7b1-994435f24dbd" providerId="ADAL" clId="{59BC5E9F-4314-452E-9648-9649B97B7B9D}" dt="2021-03-03T09:35:03.849" v="608" actId="1038"/>
          <ac:picMkLst>
            <pc:docMk/>
            <pc:sldMk cId="4238890306" sldId="325"/>
            <ac:picMk id="28" creationId="{1B531195-5151-4EE6-BF6E-4470175A9A65}"/>
          </ac:picMkLst>
        </pc:picChg>
        <pc:picChg chg="mod">
          <ac:chgData name="Michael Zuercher" userId="70246fd0-702f-44b3-a7b1-994435f24dbd" providerId="ADAL" clId="{59BC5E9F-4314-452E-9648-9649B97B7B9D}" dt="2021-03-03T09:35:03.849" v="608" actId="1038"/>
          <ac:picMkLst>
            <pc:docMk/>
            <pc:sldMk cId="4238890306" sldId="325"/>
            <ac:picMk id="30" creationId="{03ED7698-4366-4E70-8F20-89414142A0EA}"/>
          </ac:picMkLst>
        </pc:picChg>
        <pc:picChg chg="mod">
          <ac:chgData name="Michael Zuercher" userId="70246fd0-702f-44b3-a7b1-994435f24dbd" providerId="ADAL" clId="{59BC5E9F-4314-452E-9648-9649B97B7B9D}" dt="2021-03-03T09:35:03.849" v="608" actId="1038"/>
          <ac:picMkLst>
            <pc:docMk/>
            <pc:sldMk cId="4238890306" sldId="325"/>
            <ac:picMk id="32" creationId="{705A8628-6A20-41FF-B0D9-5146F38C9071}"/>
          </ac:picMkLst>
        </pc:picChg>
        <pc:picChg chg="mod">
          <ac:chgData name="Michael Zuercher" userId="70246fd0-702f-44b3-a7b1-994435f24dbd" providerId="ADAL" clId="{59BC5E9F-4314-452E-9648-9649B97B7B9D}" dt="2021-03-03T09:35:03.849" v="608" actId="1038"/>
          <ac:picMkLst>
            <pc:docMk/>
            <pc:sldMk cId="4238890306" sldId="325"/>
            <ac:picMk id="35" creationId="{CDC00413-1AFA-47DC-B9F9-61576BEC0529}"/>
          </ac:picMkLst>
        </pc:picChg>
        <pc:picChg chg="mod">
          <ac:chgData name="Michael Zuercher" userId="70246fd0-702f-44b3-a7b1-994435f24dbd" providerId="ADAL" clId="{59BC5E9F-4314-452E-9648-9649B97B7B9D}" dt="2021-03-03T09:35:03.849" v="608" actId="1038"/>
          <ac:picMkLst>
            <pc:docMk/>
            <pc:sldMk cId="4238890306" sldId="325"/>
            <ac:picMk id="37" creationId="{6AB80417-9094-4C68-9576-A89BB9CC629F}"/>
          </ac:picMkLst>
        </pc:picChg>
        <pc:picChg chg="mod">
          <ac:chgData name="Michael Zuercher" userId="70246fd0-702f-44b3-a7b1-994435f24dbd" providerId="ADAL" clId="{59BC5E9F-4314-452E-9648-9649B97B7B9D}" dt="2021-03-03T09:35:03.849" v="608" actId="1038"/>
          <ac:picMkLst>
            <pc:docMk/>
            <pc:sldMk cId="4238890306" sldId="325"/>
            <ac:picMk id="41" creationId="{08254DE1-4D4D-4591-BC3F-1B08B6F36388}"/>
          </ac:picMkLst>
        </pc:picChg>
        <pc:cxnChg chg="mod">
          <ac:chgData name="Michael Zuercher" userId="70246fd0-702f-44b3-a7b1-994435f24dbd" providerId="ADAL" clId="{59BC5E9F-4314-452E-9648-9649B97B7B9D}" dt="2021-03-03T09:35:03.849" v="608" actId="1038"/>
          <ac:cxnSpMkLst>
            <pc:docMk/>
            <pc:sldMk cId="4238890306" sldId="325"/>
            <ac:cxnSpMk id="38" creationId="{02B6C66C-7D1F-4BCB-9E40-905979B816CA}"/>
          </ac:cxnSpMkLst>
        </pc:cxnChg>
        <pc:cxnChg chg="mod">
          <ac:chgData name="Michael Zuercher" userId="70246fd0-702f-44b3-a7b1-994435f24dbd" providerId="ADAL" clId="{59BC5E9F-4314-452E-9648-9649B97B7B9D}" dt="2021-03-03T09:35:03.849" v="608" actId="1038"/>
          <ac:cxnSpMkLst>
            <pc:docMk/>
            <pc:sldMk cId="4238890306" sldId="325"/>
            <ac:cxnSpMk id="39" creationId="{E0E6408D-0216-4069-B128-3B767FC72AB8}"/>
          </ac:cxnSpMkLst>
        </pc:cxnChg>
        <pc:cxnChg chg="mod">
          <ac:chgData name="Michael Zuercher" userId="70246fd0-702f-44b3-a7b1-994435f24dbd" providerId="ADAL" clId="{59BC5E9F-4314-452E-9648-9649B97B7B9D}" dt="2021-03-03T09:35:03.849" v="608" actId="1038"/>
          <ac:cxnSpMkLst>
            <pc:docMk/>
            <pc:sldMk cId="4238890306" sldId="325"/>
            <ac:cxnSpMk id="40" creationId="{5C160F51-026C-454E-8B5D-B9AE7A503E48}"/>
          </ac:cxnSpMkLst>
        </pc:cxnChg>
        <pc:cxnChg chg="mod">
          <ac:chgData name="Michael Zuercher" userId="70246fd0-702f-44b3-a7b1-994435f24dbd" providerId="ADAL" clId="{59BC5E9F-4314-452E-9648-9649B97B7B9D}" dt="2021-03-03T09:35:03.849" v="608" actId="1038"/>
          <ac:cxnSpMkLst>
            <pc:docMk/>
            <pc:sldMk cId="4238890306" sldId="325"/>
            <ac:cxnSpMk id="42" creationId="{2972D5D3-F7D1-4497-BF61-636E77C1A021}"/>
          </ac:cxnSpMkLst>
        </pc:cxnChg>
      </pc:sldChg>
      <pc:sldChg chg="addSp modSp mod modTransition modAnim">
        <pc:chgData name="Michael Zuercher" userId="70246fd0-702f-44b3-a7b1-994435f24dbd" providerId="ADAL" clId="{59BC5E9F-4314-452E-9648-9649B97B7B9D}" dt="2021-03-03T19:10:20.649" v="1973"/>
        <pc:sldMkLst>
          <pc:docMk/>
          <pc:sldMk cId="3650166614" sldId="326"/>
        </pc:sldMkLst>
        <pc:spChg chg="mod">
          <ac:chgData name="Michael Zuercher" userId="70246fd0-702f-44b3-a7b1-994435f24dbd" providerId="ADAL" clId="{59BC5E9F-4314-452E-9648-9649B97B7B9D}" dt="2021-03-03T18:15:23.161" v="1377" actId="20577"/>
          <ac:spMkLst>
            <pc:docMk/>
            <pc:sldMk cId="3650166614" sldId="326"/>
            <ac:spMk id="66" creationId="{2318BE6C-A0FE-4132-B2BD-A73FC3BF62E3}"/>
          </ac:spMkLst>
        </pc:spChg>
        <pc:grpChg chg="add mod">
          <ac:chgData name="Michael Zuercher" userId="70246fd0-702f-44b3-a7b1-994435f24dbd" providerId="ADAL" clId="{59BC5E9F-4314-452E-9648-9649B97B7B9D}" dt="2021-03-03T08:30:25.898" v="43" actId="164"/>
          <ac:grpSpMkLst>
            <pc:docMk/>
            <pc:sldMk cId="3650166614" sldId="326"/>
            <ac:grpSpMk id="2" creationId="{607360A4-B7EB-480B-8F8B-5F5220F9B511}"/>
          </ac:grpSpMkLst>
        </pc:grpChg>
        <pc:picChg chg="mod">
          <ac:chgData name="Michael Zuercher" userId="70246fd0-702f-44b3-a7b1-994435f24dbd" providerId="ADAL" clId="{59BC5E9F-4314-452E-9648-9649B97B7B9D}" dt="2021-03-03T08:30:25.898" v="43" actId="164"/>
          <ac:picMkLst>
            <pc:docMk/>
            <pc:sldMk cId="3650166614" sldId="326"/>
            <ac:picMk id="26" creationId="{9E66C7C3-AA39-4B5A-8869-D4B316DF15D1}"/>
          </ac:picMkLst>
        </pc:picChg>
        <pc:picChg chg="mod">
          <ac:chgData name="Michael Zuercher" userId="70246fd0-702f-44b3-a7b1-994435f24dbd" providerId="ADAL" clId="{59BC5E9F-4314-452E-9648-9649B97B7B9D}" dt="2021-03-03T08:30:25.898" v="43" actId="164"/>
          <ac:picMkLst>
            <pc:docMk/>
            <pc:sldMk cId="3650166614" sldId="326"/>
            <ac:picMk id="27" creationId="{EEE40E91-9F4C-456E-9B13-679453FAE269}"/>
          </ac:picMkLst>
        </pc:picChg>
        <pc:picChg chg="mod">
          <ac:chgData name="Michael Zuercher" userId="70246fd0-702f-44b3-a7b1-994435f24dbd" providerId="ADAL" clId="{59BC5E9F-4314-452E-9648-9649B97B7B9D}" dt="2021-03-03T08:30:25.898" v="43" actId="164"/>
          <ac:picMkLst>
            <pc:docMk/>
            <pc:sldMk cId="3650166614" sldId="326"/>
            <ac:picMk id="43" creationId="{E49A3510-BC5A-4FE2-807D-F5E4CA13315B}"/>
          </ac:picMkLst>
        </pc:picChg>
      </pc:sldChg>
      <pc:sldChg chg="addSp delSp modSp mod modAnim">
        <pc:chgData name="Michael Zuercher" userId="70246fd0-702f-44b3-a7b1-994435f24dbd" providerId="ADAL" clId="{59BC5E9F-4314-452E-9648-9649B97B7B9D}" dt="2021-03-03T20:26:24.890" v="2668"/>
        <pc:sldMkLst>
          <pc:docMk/>
          <pc:sldMk cId="1728784712" sldId="327"/>
        </pc:sldMkLst>
        <pc:spChg chg="add mod">
          <ac:chgData name="Michael Zuercher" userId="70246fd0-702f-44b3-a7b1-994435f24dbd" providerId="ADAL" clId="{59BC5E9F-4314-452E-9648-9649B97B7B9D}" dt="2021-03-03T15:23:45.413" v="1298" actId="1076"/>
          <ac:spMkLst>
            <pc:docMk/>
            <pc:sldMk cId="1728784712" sldId="327"/>
            <ac:spMk id="30" creationId="{D0034895-158B-468C-9839-D6DADB6459ED}"/>
          </ac:spMkLst>
        </pc:spChg>
        <pc:spChg chg="mod topLvl">
          <ac:chgData name="Michael Zuercher" userId="70246fd0-702f-44b3-a7b1-994435f24dbd" providerId="ADAL" clId="{59BC5E9F-4314-452E-9648-9649B97B7B9D}" dt="2021-03-03T15:23:49.721" v="1299" actId="1076"/>
          <ac:spMkLst>
            <pc:docMk/>
            <pc:sldMk cId="1728784712" sldId="327"/>
            <ac:spMk id="72" creationId="{DC4F0EBA-6DCD-4436-836F-F83E46CE641C}"/>
          </ac:spMkLst>
        </pc:spChg>
        <pc:spChg chg="mod">
          <ac:chgData name="Michael Zuercher" userId="70246fd0-702f-44b3-a7b1-994435f24dbd" providerId="ADAL" clId="{59BC5E9F-4314-452E-9648-9649B97B7B9D}" dt="2021-03-03T15:26:57.402" v="1312" actId="14100"/>
          <ac:spMkLst>
            <pc:docMk/>
            <pc:sldMk cId="1728784712" sldId="327"/>
            <ac:spMk id="75" creationId="{5ED437F8-45F1-447E-B02F-5891550E56A1}"/>
          </ac:spMkLst>
        </pc:spChg>
        <pc:grpChg chg="del">
          <ac:chgData name="Michael Zuercher" userId="70246fd0-702f-44b3-a7b1-994435f24dbd" providerId="ADAL" clId="{59BC5E9F-4314-452E-9648-9649B97B7B9D}" dt="2021-03-03T15:19:53.291" v="1285" actId="165"/>
          <ac:grpSpMkLst>
            <pc:docMk/>
            <pc:sldMk cId="1728784712" sldId="327"/>
            <ac:grpSpMk id="70" creationId="{9C41B689-57FE-43FE-8DAB-1E60F6B47251}"/>
          </ac:grpSpMkLst>
        </pc:grpChg>
        <pc:grpChg chg="mod topLvl">
          <ac:chgData name="Michael Zuercher" userId="70246fd0-702f-44b3-a7b1-994435f24dbd" providerId="ADAL" clId="{59BC5E9F-4314-452E-9648-9649B97B7B9D}" dt="2021-03-03T15:26:57.402" v="1312" actId="14100"/>
          <ac:grpSpMkLst>
            <pc:docMk/>
            <pc:sldMk cId="1728784712" sldId="327"/>
            <ac:grpSpMk id="73" creationId="{E8BAE8A5-3BCF-4E00-911B-B74731D56839}"/>
          </ac:grpSpMkLst>
        </pc:grpChg>
        <pc:picChg chg="add mod">
          <ac:chgData name="Michael Zuercher" userId="70246fd0-702f-44b3-a7b1-994435f24dbd" providerId="ADAL" clId="{59BC5E9F-4314-452E-9648-9649B97B7B9D}" dt="2021-03-03T15:23:43.594" v="1297" actId="1076"/>
          <ac:picMkLst>
            <pc:docMk/>
            <pc:sldMk cId="1728784712" sldId="327"/>
            <ac:picMk id="29" creationId="{B534A9B0-E933-4714-973C-054BC15AFFD2}"/>
          </ac:picMkLst>
        </pc:picChg>
        <pc:picChg chg="mod topLvl">
          <ac:chgData name="Michael Zuercher" userId="70246fd0-702f-44b3-a7b1-994435f24dbd" providerId="ADAL" clId="{59BC5E9F-4314-452E-9648-9649B97B7B9D}" dt="2021-03-03T15:23:49.721" v="1299" actId="1076"/>
          <ac:picMkLst>
            <pc:docMk/>
            <pc:sldMk cId="1728784712" sldId="327"/>
            <ac:picMk id="71" creationId="{1906D0FF-9489-45CA-B174-6285EA60E450}"/>
          </ac:picMkLst>
        </pc:picChg>
        <pc:picChg chg="mod">
          <ac:chgData name="Michael Zuercher" userId="70246fd0-702f-44b3-a7b1-994435f24dbd" providerId="ADAL" clId="{59BC5E9F-4314-452E-9648-9649B97B7B9D}" dt="2021-03-03T15:26:57.402" v="1312" actId="14100"/>
          <ac:picMkLst>
            <pc:docMk/>
            <pc:sldMk cId="1728784712" sldId="327"/>
            <ac:picMk id="74" creationId="{DFA8BE99-A254-4A55-A3CB-4F0D7E995426}"/>
          </ac:picMkLst>
        </pc:picChg>
        <pc:picChg chg="mod">
          <ac:chgData name="Michael Zuercher" userId="70246fd0-702f-44b3-a7b1-994435f24dbd" providerId="ADAL" clId="{59BC5E9F-4314-452E-9648-9649B97B7B9D}" dt="2021-03-03T15:26:57.402" v="1312" actId="14100"/>
          <ac:picMkLst>
            <pc:docMk/>
            <pc:sldMk cId="1728784712" sldId="327"/>
            <ac:picMk id="76" creationId="{17FD4D74-4F65-41B6-BB6F-713D7636BB5D}"/>
          </ac:picMkLst>
        </pc:picChg>
      </pc:sldChg>
      <pc:sldChg chg="addSp delSp modSp mod modAnim">
        <pc:chgData name="Michael Zuercher" userId="70246fd0-702f-44b3-a7b1-994435f24dbd" providerId="ADAL" clId="{59BC5E9F-4314-452E-9648-9649B97B7B9D}" dt="2021-03-03T20:31:35.408" v="2690"/>
        <pc:sldMkLst>
          <pc:docMk/>
          <pc:sldMk cId="1213908749" sldId="328"/>
        </pc:sldMkLst>
        <pc:spChg chg="add del">
          <ac:chgData name="Michael Zuercher" userId="70246fd0-702f-44b3-a7b1-994435f24dbd" providerId="ADAL" clId="{59BC5E9F-4314-452E-9648-9649B97B7B9D}" dt="2021-03-03T16:34:13.856" v="1351" actId="478"/>
          <ac:spMkLst>
            <pc:docMk/>
            <pc:sldMk cId="1213908749" sldId="328"/>
            <ac:spMk id="5" creationId="{E32DE2AC-3E65-4B2F-8590-B286C496E03B}"/>
          </ac:spMkLst>
        </pc:spChg>
        <pc:spChg chg="mod topLvl">
          <ac:chgData name="Michael Zuercher" userId="70246fd0-702f-44b3-a7b1-994435f24dbd" providerId="ADAL" clId="{59BC5E9F-4314-452E-9648-9649B97B7B9D}" dt="2021-03-03T20:27:07.275" v="2669" actId="165"/>
          <ac:spMkLst>
            <pc:docMk/>
            <pc:sldMk cId="1213908749" sldId="328"/>
            <ac:spMk id="54" creationId="{A568F67D-D4AF-4B48-A19A-206298B10869}"/>
          </ac:spMkLst>
        </pc:spChg>
        <pc:spChg chg="mod">
          <ac:chgData name="Michael Zuercher" userId="70246fd0-702f-44b3-a7b1-994435f24dbd" providerId="ADAL" clId="{59BC5E9F-4314-452E-9648-9649B97B7B9D}" dt="2021-03-03T20:27:07.275" v="2669" actId="165"/>
          <ac:spMkLst>
            <pc:docMk/>
            <pc:sldMk cId="1213908749" sldId="328"/>
            <ac:spMk id="57" creationId="{D7F5E4A4-24A5-40B0-8CF3-60B5CD70DCBE}"/>
          </ac:spMkLst>
        </pc:spChg>
        <pc:grpChg chg="del mod">
          <ac:chgData name="Michael Zuercher" userId="70246fd0-702f-44b3-a7b1-994435f24dbd" providerId="ADAL" clId="{59BC5E9F-4314-452E-9648-9649B97B7B9D}" dt="2021-03-03T20:27:07.275" v="2669" actId="165"/>
          <ac:grpSpMkLst>
            <pc:docMk/>
            <pc:sldMk cId="1213908749" sldId="328"/>
            <ac:grpSpMk id="52" creationId="{6666EE7E-F4FC-4485-A56F-C422B9771E7D}"/>
          </ac:grpSpMkLst>
        </pc:grpChg>
        <pc:grpChg chg="mod topLvl">
          <ac:chgData name="Michael Zuercher" userId="70246fd0-702f-44b3-a7b1-994435f24dbd" providerId="ADAL" clId="{59BC5E9F-4314-452E-9648-9649B97B7B9D}" dt="2021-03-03T20:27:07.275" v="2669" actId="165"/>
          <ac:grpSpMkLst>
            <pc:docMk/>
            <pc:sldMk cId="1213908749" sldId="328"/>
            <ac:grpSpMk id="55" creationId="{A4F17336-26C2-46F8-9823-34DB9BE50C45}"/>
          </ac:grpSpMkLst>
        </pc:grpChg>
        <pc:picChg chg="add del mod">
          <ac:chgData name="Michael Zuercher" userId="70246fd0-702f-44b3-a7b1-994435f24dbd" providerId="ADAL" clId="{59BC5E9F-4314-452E-9648-9649B97B7B9D}" dt="2021-03-03T15:26:25.353" v="1306" actId="21"/>
          <ac:picMkLst>
            <pc:docMk/>
            <pc:sldMk cId="1213908749" sldId="328"/>
            <ac:picMk id="3" creationId="{1C165222-0C09-475A-B09A-62913E6C3DF6}"/>
          </ac:picMkLst>
        </pc:picChg>
        <pc:picChg chg="ord">
          <ac:chgData name="Michael Zuercher" userId="70246fd0-702f-44b3-a7b1-994435f24dbd" providerId="ADAL" clId="{59BC5E9F-4314-452E-9648-9649B97B7B9D}" dt="2021-03-03T20:29:52.496" v="2684" actId="166"/>
          <ac:picMkLst>
            <pc:docMk/>
            <pc:sldMk cId="1213908749" sldId="328"/>
            <ac:picMk id="51" creationId="{EBDA5F9F-5AA4-43DA-ABFB-C3E22E5C8042}"/>
          </ac:picMkLst>
        </pc:picChg>
        <pc:picChg chg="mod topLvl">
          <ac:chgData name="Michael Zuercher" userId="70246fd0-702f-44b3-a7b1-994435f24dbd" providerId="ADAL" clId="{59BC5E9F-4314-452E-9648-9649B97B7B9D}" dt="2021-03-03T20:27:07.275" v="2669" actId="165"/>
          <ac:picMkLst>
            <pc:docMk/>
            <pc:sldMk cId="1213908749" sldId="328"/>
            <ac:picMk id="53" creationId="{06BDA40D-F6B3-4DF7-92A5-B3D22C11D023}"/>
          </ac:picMkLst>
        </pc:picChg>
        <pc:picChg chg="mod">
          <ac:chgData name="Michael Zuercher" userId="70246fd0-702f-44b3-a7b1-994435f24dbd" providerId="ADAL" clId="{59BC5E9F-4314-452E-9648-9649B97B7B9D}" dt="2021-03-03T20:27:07.275" v="2669" actId="165"/>
          <ac:picMkLst>
            <pc:docMk/>
            <pc:sldMk cId="1213908749" sldId="328"/>
            <ac:picMk id="56" creationId="{ED19D838-1813-4565-A4AA-136F6D12FD9D}"/>
          </ac:picMkLst>
        </pc:picChg>
        <pc:picChg chg="mod">
          <ac:chgData name="Michael Zuercher" userId="70246fd0-702f-44b3-a7b1-994435f24dbd" providerId="ADAL" clId="{59BC5E9F-4314-452E-9648-9649B97B7B9D}" dt="2021-03-03T20:27:07.275" v="2669" actId="165"/>
          <ac:picMkLst>
            <pc:docMk/>
            <pc:sldMk cId="1213908749" sldId="328"/>
            <ac:picMk id="58" creationId="{0E4E6E4D-E5EE-41EA-84FE-9150F32AAEE5}"/>
          </ac:picMkLst>
        </pc:picChg>
        <pc:picChg chg="mod">
          <ac:chgData name="Michael Zuercher" userId="70246fd0-702f-44b3-a7b1-994435f24dbd" providerId="ADAL" clId="{59BC5E9F-4314-452E-9648-9649B97B7B9D}" dt="2021-03-03T20:29:56.684" v="2685" actId="166"/>
          <ac:picMkLst>
            <pc:docMk/>
            <pc:sldMk cId="1213908749" sldId="328"/>
            <ac:picMk id="61" creationId="{CAE128BA-4644-4818-B5AF-942DE67A51C2}"/>
          </ac:picMkLst>
        </pc:picChg>
      </pc:sldChg>
      <pc:sldChg chg="addSp delSp modSp mod modTransition modAnim">
        <pc:chgData name="Michael Zuercher" userId="70246fd0-702f-44b3-a7b1-994435f24dbd" providerId="ADAL" clId="{59BC5E9F-4314-452E-9648-9649B97B7B9D}" dt="2021-03-03T19:12:08.059" v="1989"/>
        <pc:sldMkLst>
          <pc:docMk/>
          <pc:sldMk cId="1994114399" sldId="329"/>
        </pc:sldMkLst>
        <pc:spChg chg="mod ord">
          <ac:chgData name="Michael Zuercher" userId="70246fd0-702f-44b3-a7b1-994435f24dbd" providerId="ADAL" clId="{59BC5E9F-4314-452E-9648-9649B97B7B9D}" dt="2021-03-03T10:13:25.781" v="835" actId="167"/>
          <ac:spMkLst>
            <pc:docMk/>
            <pc:sldMk cId="1994114399" sldId="329"/>
            <ac:spMk id="18" creationId="{BF9FF8FB-A8A9-48F4-9DF9-BB36761AE861}"/>
          </ac:spMkLst>
        </pc:spChg>
        <pc:spChg chg="mod">
          <ac:chgData name="Michael Zuercher" userId="70246fd0-702f-44b3-a7b1-994435f24dbd" providerId="ADAL" clId="{59BC5E9F-4314-452E-9648-9649B97B7B9D}" dt="2021-03-03T08:34:00.037" v="114" actId="164"/>
          <ac:spMkLst>
            <pc:docMk/>
            <pc:sldMk cId="1994114399" sldId="329"/>
            <ac:spMk id="56" creationId="{06BDE594-AA2B-4461-89BE-ED39BFD21D66}"/>
          </ac:spMkLst>
        </pc:spChg>
        <pc:spChg chg="mod">
          <ac:chgData name="Michael Zuercher" userId="70246fd0-702f-44b3-a7b1-994435f24dbd" providerId="ADAL" clId="{59BC5E9F-4314-452E-9648-9649B97B7B9D}" dt="2021-03-03T08:35:27.048" v="127" actId="14100"/>
          <ac:spMkLst>
            <pc:docMk/>
            <pc:sldMk cId="1994114399" sldId="329"/>
            <ac:spMk id="61" creationId="{865A96D0-9953-4157-AA02-B4259582E123}"/>
          </ac:spMkLst>
        </pc:spChg>
        <pc:spChg chg="mod">
          <ac:chgData name="Michael Zuercher" userId="70246fd0-702f-44b3-a7b1-994435f24dbd" providerId="ADAL" clId="{59BC5E9F-4314-452E-9648-9649B97B7B9D}" dt="2021-03-03T18:35:53.703" v="1534" actId="20577"/>
          <ac:spMkLst>
            <pc:docMk/>
            <pc:sldMk cId="1994114399" sldId="329"/>
            <ac:spMk id="121" creationId="{AFF94082-86AF-4FB8-9AE1-FCAA7FC7A44C}"/>
          </ac:spMkLst>
        </pc:spChg>
        <pc:grpChg chg="add mod">
          <ac:chgData name="Michael Zuercher" userId="70246fd0-702f-44b3-a7b1-994435f24dbd" providerId="ADAL" clId="{59BC5E9F-4314-452E-9648-9649B97B7B9D}" dt="2021-03-03T08:34:00.037" v="114" actId="164"/>
          <ac:grpSpMkLst>
            <pc:docMk/>
            <pc:sldMk cId="1994114399" sldId="329"/>
            <ac:grpSpMk id="2" creationId="{B871B4EA-D0A2-4D59-9304-130624457334}"/>
          </ac:grpSpMkLst>
        </pc:grpChg>
        <pc:grpChg chg="add mod">
          <ac:chgData name="Michael Zuercher" userId="70246fd0-702f-44b3-a7b1-994435f24dbd" providerId="ADAL" clId="{59BC5E9F-4314-452E-9648-9649B97B7B9D}" dt="2021-03-03T08:36:06.271" v="138" actId="164"/>
          <ac:grpSpMkLst>
            <pc:docMk/>
            <pc:sldMk cId="1994114399" sldId="329"/>
            <ac:grpSpMk id="3" creationId="{B226A1B9-79D8-4CA6-98D1-BEF273980B15}"/>
          </ac:grpSpMkLst>
        </pc:grpChg>
        <pc:grpChg chg="add mod">
          <ac:chgData name="Michael Zuercher" userId="70246fd0-702f-44b3-a7b1-994435f24dbd" providerId="ADAL" clId="{59BC5E9F-4314-452E-9648-9649B97B7B9D}" dt="2021-03-03T08:36:06.271" v="138" actId="164"/>
          <ac:grpSpMkLst>
            <pc:docMk/>
            <pc:sldMk cId="1994114399" sldId="329"/>
            <ac:grpSpMk id="4" creationId="{44F4E301-A4B6-4126-977F-FD43B2BCE2F4}"/>
          </ac:grpSpMkLst>
        </pc:grpChg>
        <pc:picChg chg="mod">
          <ac:chgData name="Michael Zuercher" userId="70246fd0-702f-44b3-a7b1-994435f24dbd" providerId="ADAL" clId="{59BC5E9F-4314-452E-9648-9649B97B7B9D}" dt="2021-03-03T08:34:00.037" v="114" actId="164"/>
          <ac:picMkLst>
            <pc:docMk/>
            <pc:sldMk cId="1994114399" sldId="329"/>
            <ac:picMk id="58" creationId="{B3AE0798-1869-4595-B05A-140CF9D9253A}"/>
          </ac:picMkLst>
        </pc:picChg>
        <pc:picChg chg="mod">
          <ac:chgData name="Michael Zuercher" userId="70246fd0-702f-44b3-a7b1-994435f24dbd" providerId="ADAL" clId="{59BC5E9F-4314-452E-9648-9649B97B7B9D}" dt="2021-03-03T08:35:27.048" v="127" actId="14100"/>
          <ac:picMkLst>
            <pc:docMk/>
            <pc:sldMk cId="1994114399" sldId="329"/>
            <ac:picMk id="69" creationId="{53B4324E-F4D8-4E36-BF47-EDD5D1B6C2A3}"/>
          </ac:picMkLst>
        </pc:picChg>
        <pc:picChg chg="mod">
          <ac:chgData name="Michael Zuercher" userId="70246fd0-702f-44b3-a7b1-994435f24dbd" providerId="ADAL" clId="{59BC5E9F-4314-452E-9648-9649B97B7B9D}" dt="2021-03-03T08:35:58.240" v="136" actId="1076"/>
          <ac:picMkLst>
            <pc:docMk/>
            <pc:sldMk cId="1994114399" sldId="329"/>
            <ac:picMk id="71" creationId="{63F144CA-D916-49C3-8735-D959F0E93F11}"/>
          </ac:picMkLst>
        </pc:picChg>
        <pc:picChg chg="add del">
          <ac:chgData name="Michael Zuercher" userId="70246fd0-702f-44b3-a7b1-994435f24dbd" providerId="ADAL" clId="{59BC5E9F-4314-452E-9648-9649B97B7B9D}" dt="2021-03-03T08:35:10.141" v="124" actId="478"/>
          <ac:picMkLst>
            <pc:docMk/>
            <pc:sldMk cId="1994114399" sldId="329"/>
            <ac:picMk id="1026" creationId="{EBDD197D-2C69-4A29-B99F-19E51CCD635A}"/>
          </ac:picMkLst>
        </pc:picChg>
        <pc:picChg chg="add mod">
          <ac:chgData name="Michael Zuercher" userId="70246fd0-702f-44b3-a7b1-994435f24dbd" providerId="ADAL" clId="{59BC5E9F-4314-452E-9648-9649B97B7B9D}" dt="2021-03-03T08:36:06.271" v="138" actId="164"/>
          <ac:picMkLst>
            <pc:docMk/>
            <pc:sldMk cId="1994114399" sldId="329"/>
            <ac:picMk id="1028" creationId="{DFADE8BE-5E5F-4491-B1A7-5CBDA28BCB9A}"/>
          </ac:picMkLst>
        </pc:picChg>
      </pc:sldChg>
      <pc:sldChg chg="addSp modSp mod modTransition modAnim">
        <pc:chgData name="Michael Zuercher" userId="70246fd0-702f-44b3-a7b1-994435f24dbd" providerId="ADAL" clId="{59BC5E9F-4314-452E-9648-9649B97B7B9D}" dt="2021-03-03T19:12:00.822" v="1987"/>
        <pc:sldMkLst>
          <pc:docMk/>
          <pc:sldMk cId="922646396" sldId="330"/>
        </pc:sldMkLst>
        <pc:spChg chg="mod">
          <ac:chgData name="Michael Zuercher" userId="70246fd0-702f-44b3-a7b1-994435f24dbd" providerId="ADAL" clId="{59BC5E9F-4314-452E-9648-9649B97B7B9D}" dt="2021-03-03T08:38:26.275" v="152" actId="164"/>
          <ac:spMkLst>
            <pc:docMk/>
            <pc:sldMk cId="922646396" sldId="330"/>
            <ac:spMk id="52" creationId="{3468ECC0-0E58-4BBE-9F89-CF8722BDC6ED}"/>
          </ac:spMkLst>
        </pc:spChg>
        <pc:spChg chg="mod">
          <ac:chgData name="Michael Zuercher" userId="70246fd0-702f-44b3-a7b1-994435f24dbd" providerId="ADAL" clId="{59BC5E9F-4314-452E-9648-9649B97B7B9D}" dt="2021-03-03T08:42:45.896" v="206" actId="1035"/>
          <ac:spMkLst>
            <pc:docMk/>
            <pc:sldMk cId="922646396" sldId="330"/>
            <ac:spMk id="59" creationId="{A449714F-E53C-4C7C-9A76-2E375E404C07}"/>
          </ac:spMkLst>
        </pc:spChg>
        <pc:spChg chg="mod">
          <ac:chgData name="Michael Zuercher" userId="70246fd0-702f-44b3-a7b1-994435f24dbd" providerId="ADAL" clId="{59BC5E9F-4314-452E-9648-9649B97B7B9D}" dt="2021-03-03T18:35:42.664" v="1529" actId="14100"/>
          <ac:spMkLst>
            <pc:docMk/>
            <pc:sldMk cId="922646396" sldId="330"/>
            <ac:spMk id="121" creationId="{AFF94082-86AF-4FB8-9AE1-FCAA7FC7A44C}"/>
          </ac:spMkLst>
        </pc:spChg>
        <pc:grpChg chg="add mod">
          <ac:chgData name="Michael Zuercher" userId="70246fd0-702f-44b3-a7b1-994435f24dbd" providerId="ADAL" clId="{59BC5E9F-4314-452E-9648-9649B97B7B9D}" dt="2021-03-03T08:42:45.896" v="206" actId="1035"/>
          <ac:grpSpMkLst>
            <pc:docMk/>
            <pc:sldMk cId="922646396" sldId="330"/>
            <ac:grpSpMk id="2" creationId="{1813CCBD-A204-4FEF-B224-A60BC0E8888E}"/>
          </ac:grpSpMkLst>
        </pc:grpChg>
        <pc:picChg chg="mod">
          <ac:chgData name="Michael Zuercher" userId="70246fd0-702f-44b3-a7b1-994435f24dbd" providerId="ADAL" clId="{59BC5E9F-4314-452E-9648-9649B97B7B9D}" dt="2021-03-03T08:42:39.480" v="191" actId="1036"/>
          <ac:picMkLst>
            <pc:docMk/>
            <pc:sldMk cId="922646396" sldId="330"/>
            <ac:picMk id="3" creationId="{18D98F2A-AF65-4792-8123-9C551AE74E6F}"/>
          </ac:picMkLst>
        </pc:picChg>
        <pc:picChg chg="mod">
          <ac:chgData name="Michael Zuercher" userId="70246fd0-702f-44b3-a7b1-994435f24dbd" providerId="ADAL" clId="{59BC5E9F-4314-452E-9648-9649B97B7B9D}" dt="2021-03-03T08:42:39.480" v="191" actId="1036"/>
          <ac:picMkLst>
            <pc:docMk/>
            <pc:sldMk cId="922646396" sldId="330"/>
            <ac:picMk id="5" creationId="{93A06DCE-1951-4354-AD61-E4ACEC5F82DA}"/>
          </ac:picMkLst>
        </pc:picChg>
        <pc:picChg chg="mod ord">
          <ac:chgData name="Michael Zuercher" userId="70246fd0-702f-44b3-a7b1-994435f24dbd" providerId="ADAL" clId="{59BC5E9F-4314-452E-9648-9649B97B7B9D}" dt="2021-03-03T08:42:52.309" v="207" actId="167"/>
          <ac:picMkLst>
            <pc:docMk/>
            <pc:sldMk cId="922646396" sldId="330"/>
            <ac:picMk id="54" creationId="{2F1A1ABC-4AC3-4494-BB43-9E064E5C2474}"/>
          </ac:picMkLst>
        </pc:picChg>
        <pc:picChg chg="mod ord">
          <ac:chgData name="Michael Zuercher" userId="70246fd0-702f-44b3-a7b1-994435f24dbd" providerId="ADAL" clId="{59BC5E9F-4314-452E-9648-9649B97B7B9D}" dt="2021-03-03T08:42:59.719" v="224" actId="167"/>
          <ac:picMkLst>
            <pc:docMk/>
            <pc:sldMk cId="922646396" sldId="330"/>
            <ac:picMk id="57" creationId="{6D9BB74C-7570-477A-99C7-FB163ED0F601}"/>
          </ac:picMkLst>
        </pc:picChg>
      </pc:sldChg>
      <pc:sldChg chg="addSp delSp modSp mod ord modTransition">
        <pc:chgData name="Michael Zuercher" userId="70246fd0-702f-44b3-a7b1-994435f24dbd" providerId="ADAL" clId="{59BC5E9F-4314-452E-9648-9649B97B7B9D}" dt="2021-03-03T19:24:57.092" v="2630" actId="207"/>
        <pc:sldMkLst>
          <pc:docMk/>
          <pc:sldMk cId="1541274072" sldId="331"/>
        </pc:sldMkLst>
        <pc:spChg chg="add mod">
          <ac:chgData name="Michael Zuercher" userId="70246fd0-702f-44b3-a7b1-994435f24dbd" providerId="ADAL" clId="{59BC5E9F-4314-452E-9648-9649B97B7B9D}" dt="2021-03-03T19:24:57.092" v="2630" actId="207"/>
          <ac:spMkLst>
            <pc:docMk/>
            <pc:sldMk cId="1541274072" sldId="331"/>
            <ac:spMk id="4" creationId="{D42496F1-31D8-4137-8AA2-C41E47DE0BEE}"/>
          </ac:spMkLst>
        </pc:spChg>
        <pc:spChg chg="mod">
          <ac:chgData name="Michael Zuercher" userId="70246fd0-702f-44b3-a7b1-994435f24dbd" providerId="ADAL" clId="{59BC5E9F-4314-452E-9648-9649B97B7B9D}" dt="2021-03-03T19:24:08.873" v="2603" actId="123"/>
          <ac:spMkLst>
            <pc:docMk/>
            <pc:sldMk cId="1541274072" sldId="331"/>
            <ac:spMk id="6" creationId="{57CE4B3C-AA34-4C13-AB38-9474737EAAFD}"/>
          </ac:spMkLst>
        </pc:spChg>
        <pc:spChg chg="add del mod">
          <ac:chgData name="Michael Zuercher" userId="70246fd0-702f-44b3-a7b1-994435f24dbd" providerId="ADAL" clId="{59BC5E9F-4314-452E-9648-9649B97B7B9D}" dt="2021-03-03T19:17:21.812" v="2334" actId="478"/>
          <ac:spMkLst>
            <pc:docMk/>
            <pc:sldMk cId="1541274072" sldId="331"/>
            <ac:spMk id="7" creationId="{99FAA6DB-B075-4DDB-BED8-39E0FAC4A1E7}"/>
          </ac:spMkLst>
        </pc:spChg>
        <pc:spChg chg="add del mod">
          <ac:chgData name="Michael Zuercher" userId="70246fd0-702f-44b3-a7b1-994435f24dbd" providerId="ADAL" clId="{59BC5E9F-4314-452E-9648-9649B97B7B9D}" dt="2021-03-03T19:17:28.957" v="2338" actId="478"/>
          <ac:spMkLst>
            <pc:docMk/>
            <pc:sldMk cId="1541274072" sldId="331"/>
            <ac:spMk id="8" creationId="{35A923CC-B9F0-4ABB-BE2F-91BF9574B017}"/>
          </ac:spMkLst>
        </pc:spChg>
        <pc:spChg chg="add mod">
          <ac:chgData name="Michael Zuercher" userId="70246fd0-702f-44b3-a7b1-994435f24dbd" providerId="ADAL" clId="{59BC5E9F-4314-452E-9648-9649B97B7B9D}" dt="2021-03-03T19:24:42.559" v="2629" actId="1076"/>
          <ac:spMkLst>
            <pc:docMk/>
            <pc:sldMk cId="1541274072" sldId="331"/>
            <ac:spMk id="9" creationId="{2BBEC249-C58A-4150-A414-E00EBC40DDE7}"/>
          </ac:spMkLst>
        </pc:spChg>
        <pc:cxnChg chg="add mod">
          <ac:chgData name="Michael Zuercher" userId="70246fd0-702f-44b3-a7b1-994435f24dbd" providerId="ADAL" clId="{59BC5E9F-4314-452E-9648-9649B97B7B9D}" dt="2021-03-03T19:23:22.652" v="2586" actId="1076"/>
          <ac:cxnSpMkLst>
            <pc:docMk/>
            <pc:sldMk cId="1541274072" sldId="331"/>
            <ac:cxnSpMk id="11" creationId="{ABFBE98E-F13A-4C00-8321-EA22FF736D33}"/>
          </ac:cxnSpMkLst>
        </pc:cxnChg>
      </pc:sldChg>
      <pc:sldChg chg="addSp delSp modSp add mod modAnim">
        <pc:chgData name="Michael Zuercher" userId="70246fd0-702f-44b3-a7b1-994435f24dbd" providerId="ADAL" clId="{59BC5E9F-4314-452E-9648-9649B97B7B9D}" dt="2021-03-03T13:48:24.021" v="842" actId="1076"/>
        <pc:sldMkLst>
          <pc:docMk/>
          <pc:sldMk cId="3318536254" sldId="332"/>
        </pc:sldMkLst>
        <pc:spChg chg="add del mod">
          <ac:chgData name="Michael Zuercher" userId="70246fd0-702f-44b3-a7b1-994435f24dbd" providerId="ADAL" clId="{59BC5E9F-4314-452E-9648-9649B97B7B9D}" dt="2021-03-03T13:48:05.291" v="839" actId="478"/>
          <ac:spMkLst>
            <pc:docMk/>
            <pc:sldMk cId="3318536254" sldId="332"/>
            <ac:spMk id="4" creationId="{18467847-1E6A-4E9F-8349-A0830A702933}"/>
          </ac:spMkLst>
        </pc:spChg>
        <pc:spChg chg="del">
          <ac:chgData name="Michael Zuercher" userId="70246fd0-702f-44b3-a7b1-994435f24dbd" providerId="ADAL" clId="{59BC5E9F-4314-452E-9648-9649B97B7B9D}" dt="2021-03-03T13:48:02.773" v="837" actId="478"/>
          <ac:spMkLst>
            <pc:docMk/>
            <pc:sldMk cId="3318536254" sldId="332"/>
            <ac:spMk id="6" creationId="{57CE4B3C-AA34-4C13-AB38-9474737EAAFD}"/>
          </ac:spMkLst>
        </pc:spChg>
        <pc:picChg chg="add mod">
          <ac:chgData name="Michael Zuercher" userId="70246fd0-702f-44b3-a7b1-994435f24dbd" providerId="ADAL" clId="{59BC5E9F-4314-452E-9648-9649B97B7B9D}" dt="2021-03-03T13:48:24.021" v="842" actId="1076"/>
          <ac:picMkLst>
            <pc:docMk/>
            <pc:sldMk cId="3318536254" sldId="332"/>
            <ac:picMk id="7" creationId="{E96758CC-7B0E-408F-B738-53AB0F4659C7}"/>
          </ac:picMkLst>
        </pc:picChg>
      </pc:sldChg>
      <pc:sldChg chg="add">
        <pc:chgData name="Michael Zuercher" userId="70246fd0-702f-44b3-a7b1-994435f24dbd" providerId="ADAL" clId="{59BC5E9F-4314-452E-9648-9649B97B7B9D}" dt="2021-03-03T19:12:45.399" v="1991"/>
        <pc:sldMkLst>
          <pc:docMk/>
          <pc:sldMk cId="1490689297" sldId="333"/>
        </pc:sldMkLst>
      </pc:sldChg>
      <pc:sldChg chg="add modAnim">
        <pc:chgData name="Michael Zuercher" userId="70246fd0-702f-44b3-a7b1-994435f24dbd" providerId="ADAL" clId="{59BC5E9F-4314-452E-9648-9649B97B7B9D}" dt="2021-03-03T20:32:39.399" v="2696"/>
        <pc:sldMkLst>
          <pc:docMk/>
          <pc:sldMk cId="3013380831" sldId="334"/>
        </pc:sldMkLst>
      </pc:sldChg>
    </pc:docChg>
  </pc:docChgLst>
  <pc:docChgLst>
    <pc:chgData name="Julien" userId="894044d4-9fe8-403b-9ed2-00edfc22c05e" providerId="ADAL" clId="{35D696A2-FCC6-4467-A8EA-C47A6DFD36EA}"/>
    <pc:docChg chg="undo custSel addSld delSld modSld sldOrd addSection delSection modSection">
      <pc:chgData name="Julien" userId="894044d4-9fe8-403b-9ed2-00edfc22c05e" providerId="ADAL" clId="{35D696A2-FCC6-4467-A8EA-C47A6DFD36EA}" dt="2021-02-03T14:27:14.125" v="1437"/>
      <pc:docMkLst>
        <pc:docMk/>
      </pc:docMkLst>
      <pc:sldChg chg="addSp delSp modSp mod delAnim modAnim">
        <pc:chgData name="Julien" userId="894044d4-9fe8-403b-9ed2-00edfc22c05e" providerId="ADAL" clId="{35D696A2-FCC6-4467-A8EA-C47A6DFD36EA}" dt="2021-02-03T14:19:08.249" v="1343" actId="465"/>
        <pc:sldMkLst>
          <pc:docMk/>
          <pc:sldMk cId="1082698726" sldId="280"/>
        </pc:sldMkLst>
        <pc:spChg chg="mod">
          <ac:chgData name="Julien" userId="894044d4-9fe8-403b-9ed2-00edfc22c05e" providerId="ADAL" clId="{35D696A2-FCC6-4467-A8EA-C47A6DFD36EA}" dt="2021-02-03T14:19:08.249" v="1343" actId="465"/>
          <ac:spMkLst>
            <pc:docMk/>
            <pc:sldMk cId="1082698726" sldId="280"/>
            <ac:spMk id="4" creationId="{08428F83-2E9F-42B1-82E1-BC2D3EF53F77}"/>
          </ac:spMkLst>
        </pc:spChg>
        <pc:spChg chg="mod">
          <ac:chgData name="Julien" userId="894044d4-9fe8-403b-9ed2-00edfc22c05e" providerId="ADAL" clId="{35D696A2-FCC6-4467-A8EA-C47A6DFD36EA}" dt="2021-02-03T14:19:08.249" v="1343" actId="465"/>
          <ac:spMkLst>
            <pc:docMk/>
            <pc:sldMk cId="1082698726" sldId="280"/>
            <ac:spMk id="5" creationId="{433BFFA6-4864-43AB-ABF8-CD75D314AE30}"/>
          </ac:spMkLst>
        </pc:spChg>
        <pc:spChg chg="mod">
          <ac:chgData name="Julien" userId="894044d4-9fe8-403b-9ed2-00edfc22c05e" providerId="ADAL" clId="{35D696A2-FCC6-4467-A8EA-C47A6DFD36EA}" dt="2021-02-03T14:19:08.249" v="1343" actId="465"/>
          <ac:spMkLst>
            <pc:docMk/>
            <pc:sldMk cId="1082698726" sldId="280"/>
            <ac:spMk id="6" creationId="{05063165-A397-407F-A143-C2889464AA50}"/>
          </ac:spMkLst>
        </pc:spChg>
        <pc:spChg chg="mod">
          <ac:chgData name="Julien" userId="894044d4-9fe8-403b-9ed2-00edfc22c05e" providerId="ADAL" clId="{35D696A2-FCC6-4467-A8EA-C47A6DFD36EA}" dt="2021-02-03T14:19:08.249" v="1343" actId="465"/>
          <ac:spMkLst>
            <pc:docMk/>
            <pc:sldMk cId="1082698726" sldId="280"/>
            <ac:spMk id="7" creationId="{AE2B2E72-6413-4BB7-86C9-9E4D484E2642}"/>
          </ac:spMkLst>
        </pc:spChg>
        <pc:spChg chg="add del mod">
          <ac:chgData name="Julien" userId="894044d4-9fe8-403b-9ed2-00edfc22c05e" providerId="ADAL" clId="{35D696A2-FCC6-4467-A8EA-C47A6DFD36EA}" dt="2021-02-03T13:42:09.100" v="119"/>
          <ac:spMkLst>
            <pc:docMk/>
            <pc:sldMk cId="1082698726" sldId="280"/>
            <ac:spMk id="11" creationId="{EB5481C5-4413-4A81-B6A7-A60FA8176047}"/>
          </ac:spMkLst>
        </pc:spChg>
        <pc:spChg chg="mod">
          <ac:chgData name="Julien" userId="894044d4-9fe8-403b-9ed2-00edfc22c05e" providerId="ADAL" clId="{35D696A2-FCC6-4467-A8EA-C47A6DFD36EA}" dt="2021-02-03T14:19:08.249" v="1343" actId="465"/>
          <ac:spMkLst>
            <pc:docMk/>
            <pc:sldMk cId="1082698726" sldId="280"/>
            <ac:spMk id="12" creationId="{0CC00BB7-E762-47FE-97FB-17AF3018D117}"/>
          </ac:spMkLst>
        </pc:spChg>
        <pc:spChg chg="add mod">
          <ac:chgData name="Julien" userId="894044d4-9fe8-403b-9ed2-00edfc22c05e" providerId="ADAL" clId="{35D696A2-FCC6-4467-A8EA-C47A6DFD36EA}" dt="2021-02-03T14:19:08.249" v="1343" actId="465"/>
          <ac:spMkLst>
            <pc:docMk/>
            <pc:sldMk cId="1082698726" sldId="280"/>
            <ac:spMk id="13" creationId="{E9F79763-54D3-41BD-99B9-B7560EF02C1A}"/>
          </ac:spMkLst>
        </pc:spChg>
      </pc:sldChg>
      <pc:sldChg chg="modSp mod ord modTransition">
        <pc:chgData name="Julien" userId="894044d4-9fe8-403b-9ed2-00edfc22c05e" providerId="ADAL" clId="{35D696A2-FCC6-4467-A8EA-C47A6DFD36EA}" dt="2021-02-03T14:27:14.125" v="1437"/>
        <pc:sldMkLst>
          <pc:docMk/>
          <pc:sldMk cId="1013419202" sldId="294"/>
        </pc:sldMkLst>
        <pc:graphicFrameChg chg="modGraphic">
          <ac:chgData name="Julien" userId="894044d4-9fe8-403b-9ed2-00edfc22c05e" providerId="ADAL" clId="{35D696A2-FCC6-4467-A8EA-C47A6DFD36EA}" dt="2021-02-03T14:25:47.217" v="1428" actId="27124"/>
          <ac:graphicFrameMkLst>
            <pc:docMk/>
            <pc:sldMk cId="1013419202" sldId="294"/>
            <ac:graphicFrameMk id="8" creationId="{B1B3FE37-02C5-4CDD-8EA6-B89D52581BE7}"/>
          </ac:graphicFrameMkLst>
        </pc:graphicFrameChg>
      </pc:sldChg>
      <pc:sldChg chg="modSp add mod">
        <pc:chgData name="Julien" userId="894044d4-9fe8-403b-9ed2-00edfc22c05e" providerId="ADAL" clId="{35D696A2-FCC6-4467-A8EA-C47A6DFD36EA}" dt="2021-02-03T13:49:29.294" v="236" actId="20577"/>
        <pc:sldMkLst>
          <pc:docMk/>
          <pc:sldMk cId="3809712673" sldId="296"/>
        </pc:sldMkLst>
        <pc:spChg chg="mod">
          <ac:chgData name="Julien" userId="894044d4-9fe8-403b-9ed2-00edfc22c05e" providerId="ADAL" clId="{35D696A2-FCC6-4467-A8EA-C47A6DFD36EA}" dt="2021-02-03T13:49:29.294" v="236" actId="20577"/>
          <ac:spMkLst>
            <pc:docMk/>
            <pc:sldMk cId="3809712673" sldId="296"/>
            <ac:spMk id="6" creationId="{57CE4B3C-AA34-4C13-AB38-9474737EAAFD}"/>
          </ac:spMkLst>
        </pc:spChg>
      </pc:sldChg>
      <pc:sldChg chg="new del">
        <pc:chgData name="Julien" userId="894044d4-9fe8-403b-9ed2-00edfc22c05e" providerId="ADAL" clId="{35D696A2-FCC6-4467-A8EA-C47A6DFD36EA}" dt="2021-02-03T13:48:53.488" v="217" actId="47"/>
        <pc:sldMkLst>
          <pc:docMk/>
          <pc:sldMk cId="4191653770" sldId="296"/>
        </pc:sldMkLst>
      </pc:sldChg>
      <pc:sldChg chg="addSp delSp modSp add mod delAnim">
        <pc:chgData name="Julien" userId="894044d4-9fe8-403b-9ed2-00edfc22c05e" providerId="ADAL" clId="{35D696A2-FCC6-4467-A8EA-C47A6DFD36EA}" dt="2021-02-03T14:21:38.894" v="1423" actId="20577"/>
        <pc:sldMkLst>
          <pc:docMk/>
          <pc:sldMk cId="2110645938" sldId="297"/>
        </pc:sldMkLst>
        <pc:spChg chg="add mod">
          <ac:chgData name="Julien" userId="894044d4-9fe8-403b-9ed2-00edfc22c05e" providerId="ADAL" clId="{35D696A2-FCC6-4467-A8EA-C47A6DFD36EA}" dt="2021-02-03T14:21:38.894" v="1423" actId="20577"/>
          <ac:spMkLst>
            <pc:docMk/>
            <pc:sldMk cId="2110645938" sldId="297"/>
            <ac:spMk id="2" creationId="{B25A2347-8E4A-4E78-89C2-260F6F68EED5}"/>
          </ac:spMkLst>
        </pc:spChg>
        <pc:spChg chg="mod">
          <ac:chgData name="Julien" userId="894044d4-9fe8-403b-9ed2-00edfc22c05e" providerId="ADAL" clId="{35D696A2-FCC6-4467-A8EA-C47A6DFD36EA}" dt="2021-02-03T13:50:32.920" v="264"/>
          <ac:spMkLst>
            <pc:docMk/>
            <pc:sldMk cId="2110645938" sldId="297"/>
            <ac:spMk id="3" creationId="{5B1D2DF9-C6C1-41A8-A907-73B0A033E697}"/>
          </ac:spMkLst>
        </pc:spChg>
        <pc:spChg chg="del">
          <ac:chgData name="Julien" userId="894044d4-9fe8-403b-9ed2-00edfc22c05e" providerId="ADAL" clId="{35D696A2-FCC6-4467-A8EA-C47A6DFD36EA}" dt="2021-02-03T13:49:50.399" v="258" actId="478"/>
          <ac:spMkLst>
            <pc:docMk/>
            <pc:sldMk cId="2110645938" sldId="297"/>
            <ac:spMk id="4" creationId="{08428F83-2E9F-42B1-82E1-BC2D3EF53F77}"/>
          </ac:spMkLst>
        </pc:spChg>
        <pc:spChg chg="del">
          <ac:chgData name="Julien" userId="894044d4-9fe8-403b-9ed2-00edfc22c05e" providerId="ADAL" clId="{35D696A2-FCC6-4467-A8EA-C47A6DFD36EA}" dt="2021-02-03T13:49:52.849" v="260" actId="478"/>
          <ac:spMkLst>
            <pc:docMk/>
            <pc:sldMk cId="2110645938" sldId="297"/>
            <ac:spMk id="5" creationId="{433BFFA6-4864-43AB-ABF8-CD75D314AE30}"/>
          </ac:spMkLst>
        </pc:spChg>
        <pc:spChg chg="del">
          <ac:chgData name="Julien" userId="894044d4-9fe8-403b-9ed2-00edfc22c05e" providerId="ADAL" clId="{35D696A2-FCC6-4467-A8EA-C47A6DFD36EA}" dt="2021-02-03T13:49:55.466" v="262" actId="478"/>
          <ac:spMkLst>
            <pc:docMk/>
            <pc:sldMk cId="2110645938" sldId="297"/>
            <ac:spMk id="6" creationId="{05063165-A397-407F-A143-C2889464AA50}"/>
          </ac:spMkLst>
        </pc:spChg>
        <pc:spChg chg="del">
          <ac:chgData name="Julien" userId="894044d4-9fe8-403b-9ed2-00edfc22c05e" providerId="ADAL" clId="{35D696A2-FCC6-4467-A8EA-C47A6DFD36EA}" dt="2021-02-03T13:49:51.417" v="259" actId="478"/>
          <ac:spMkLst>
            <pc:docMk/>
            <pc:sldMk cId="2110645938" sldId="297"/>
            <ac:spMk id="7" creationId="{AE2B2E72-6413-4BB7-86C9-9E4D484E2642}"/>
          </ac:spMkLst>
        </pc:spChg>
        <pc:spChg chg="mod">
          <ac:chgData name="Julien" userId="894044d4-9fe8-403b-9ed2-00edfc22c05e" providerId="ADAL" clId="{35D696A2-FCC6-4467-A8EA-C47A6DFD36EA}" dt="2021-02-03T13:50:32.920" v="264"/>
          <ac:spMkLst>
            <pc:docMk/>
            <pc:sldMk cId="2110645938" sldId="297"/>
            <ac:spMk id="8" creationId="{48170AA1-1124-48C3-B8A4-021389DB1F9B}"/>
          </ac:spMkLst>
        </pc:spChg>
        <pc:spChg chg="mod">
          <ac:chgData name="Julien" userId="894044d4-9fe8-403b-9ed2-00edfc22c05e" providerId="ADAL" clId="{35D696A2-FCC6-4467-A8EA-C47A6DFD36EA}" dt="2021-02-03T13:50:32.920" v="264"/>
          <ac:spMkLst>
            <pc:docMk/>
            <pc:sldMk cId="2110645938" sldId="297"/>
            <ac:spMk id="9" creationId="{A51041F9-50FF-444F-8273-910BB59438A8}"/>
          </ac:spMkLst>
        </pc:spChg>
        <pc:spChg chg="mod">
          <ac:chgData name="Julien" userId="894044d4-9fe8-403b-9ed2-00edfc22c05e" providerId="ADAL" clId="{35D696A2-FCC6-4467-A8EA-C47A6DFD36EA}" dt="2021-02-03T13:50:32.920" v="264"/>
          <ac:spMkLst>
            <pc:docMk/>
            <pc:sldMk cId="2110645938" sldId="297"/>
            <ac:spMk id="10" creationId="{EA6ECBD0-53DD-4D18-9082-BA9EF33D359E}"/>
          </ac:spMkLst>
        </pc:spChg>
        <pc:spChg chg="add del mod">
          <ac:chgData name="Julien" userId="894044d4-9fe8-403b-9ed2-00edfc22c05e" providerId="ADAL" clId="{35D696A2-FCC6-4467-A8EA-C47A6DFD36EA}" dt="2021-02-03T14:05:22.792" v="604"/>
          <ac:spMkLst>
            <pc:docMk/>
            <pc:sldMk cId="2110645938" sldId="297"/>
            <ac:spMk id="11" creationId="{AAA82835-5CCD-4856-89FA-67DF29029860}"/>
          </ac:spMkLst>
        </pc:spChg>
        <pc:spChg chg="del">
          <ac:chgData name="Julien" userId="894044d4-9fe8-403b-9ed2-00edfc22c05e" providerId="ADAL" clId="{35D696A2-FCC6-4467-A8EA-C47A6DFD36EA}" dt="2021-02-03T13:49:56.665" v="263" actId="478"/>
          <ac:spMkLst>
            <pc:docMk/>
            <pc:sldMk cId="2110645938" sldId="297"/>
            <ac:spMk id="12" creationId="{0CC00BB7-E762-47FE-97FB-17AF3018D117}"/>
          </ac:spMkLst>
        </pc:spChg>
        <pc:spChg chg="del">
          <ac:chgData name="Julien" userId="894044d4-9fe8-403b-9ed2-00edfc22c05e" providerId="ADAL" clId="{35D696A2-FCC6-4467-A8EA-C47A6DFD36EA}" dt="2021-02-03T13:49:54.267" v="261" actId="478"/>
          <ac:spMkLst>
            <pc:docMk/>
            <pc:sldMk cId="2110645938" sldId="297"/>
            <ac:spMk id="13" creationId="{E9F79763-54D3-41BD-99B9-B7560EF02C1A}"/>
          </ac:spMkLst>
        </pc:spChg>
        <pc:spChg chg="add mod">
          <ac:chgData name="Julien" userId="894044d4-9fe8-403b-9ed2-00edfc22c05e" providerId="ADAL" clId="{35D696A2-FCC6-4467-A8EA-C47A6DFD36EA}" dt="2021-02-03T14:12:01.894" v="1028" actId="21"/>
          <ac:spMkLst>
            <pc:docMk/>
            <pc:sldMk cId="2110645938" sldId="297"/>
            <ac:spMk id="14" creationId="{054005D6-F4DA-4043-B340-462A7536EC11}"/>
          </ac:spMkLst>
        </pc:spChg>
        <pc:spChg chg="add mod">
          <ac:chgData name="Julien" userId="894044d4-9fe8-403b-9ed2-00edfc22c05e" providerId="ADAL" clId="{35D696A2-FCC6-4467-A8EA-C47A6DFD36EA}" dt="2021-02-03T14:12:07.168" v="1032" actId="21"/>
          <ac:spMkLst>
            <pc:docMk/>
            <pc:sldMk cId="2110645938" sldId="297"/>
            <ac:spMk id="15" creationId="{3ABC783E-7EE3-4489-B7B8-93AD9E1B76A8}"/>
          </ac:spMkLst>
        </pc:spChg>
        <pc:spChg chg="add mod">
          <ac:chgData name="Julien" userId="894044d4-9fe8-403b-9ed2-00edfc22c05e" providerId="ADAL" clId="{35D696A2-FCC6-4467-A8EA-C47A6DFD36EA}" dt="2021-02-03T14:12:14.141" v="1036" actId="21"/>
          <ac:spMkLst>
            <pc:docMk/>
            <pc:sldMk cId="2110645938" sldId="297"/>
            <ac:spMk id="16" creationId="{1DB4A694-2ADF-4701-8764-B3594611AA7C}"/>
          </ac:spMkLst>
        </pc:spChg>
      </pc:sldChg>
      <pc:sldChg chg="addSp modSp new del mod">
        <pc:chgData name="Julien" userId="894044d4-9fe8-403b-9ed2-00edfc22c05e" providerId="ADAL" clId="{35D696A2-FCC6-4467-A8EA-C47A6DFD36EA}" dt="2021-02-03T14:25:49.423" v="1429" actId="47"/>
        <pc:sldMkLst>
          <pc:docMk/>
          <pc:sldMk cId="1541463739" sldId="298"/>
        </pc:sldMkLst>
        <pc:graphicFrameChg chg="add modGraphic">
          <ac:chgData name="Julien" userId="894044d4-9fe8-403b-9ed2-00edfc22c05e" providerId="ADAL" clId="{35D696A2-FCC6-4467-A8EA-C47A6DFD36EA}" dt="2021-02-03T14:25:05.377" v="1426" actId="27022"/>
          <ac:graphicFrameMkLst>
            <pc:docMk/>
            <pc:sldMk cId="1541463739" sldId="298"/>
            <ac:graphicFrameMk id="8" creationId="{F41DB90E-64CC-4209-8642-130BC8092F63}"/>
          </ac:graphicFrameMkLst>
        </pc:graphicFrameChg>
      </pc:sldChg>
    </pc:docChg>
  </pc:docChgLst>
  <pc:docChgLst>
    <pc:chgData name="Patrice Tiberi" userId="636529e2-316b-436a-84d9-505d77d5f354" providerId="ADAL" clId="{2A0193E2-4BF3-4337-BD63-873B3443CC55}"/>
    <pc:docChg chg="undo redo custSel addSld delSld modSld delSection modSection">
      <pc:chgData name="Patrice Tiberi" userId="636529e2-316b-436a-84d9-505d77d5f354" providerId="ADAL" clId="{2A0193E2-4BF3-4337-BD63-873B3443CC55}" dt="2021-03-10T08:52:03.949" v="267"/>
      <pc:docMkLst>
        <pc:docMk/>
      </pc:docMkLst>
      <pc:sldChg chg="addSp delSp modSp mod">
        <pc:chgData name="Patrice Tiberi" userId="636529e2-316b-436a-84d9-505d77d5f354" providerId="ADAL" clId="{2A0193E2-4BF3-4337-BD63-873B3443CC55}" dt="2021-03-05T11:28:36.013" v="38" actId="6549"/>
        <pc:sldMkLst>
          <pc:docMk/>
          <pc:sldMk cId="975490210" sldId="256"/>
        </pc:sldMkLst>
        <pc:spChg chg="mod">
          <ac:chgData name="Patrice Tiberi" userId="636529e2-316b-436a-84d9-505d77d5f354" providerId="ADAL" clId="{2A0193E2-4BF3-4337-BD63-873B3443CC55}" dt="2021-03-05T11:28:36.013" v="38" actId="6549"/>
          <ac:spMkLst>
            <pc:docMk/>
            <pc:sldMk cId="975490210" sldId="256"/>
            <ac:spMk id="3" creationId="{A2FC6B2A-B87F-4218-BA38-44986BD34C55}"/>
          </ac:spMkLst>
        </pc:spChg>
        <pc:spChg chg="add del">
          <ac:chgData name="Patrice Tiberi" userId="636529e2-316b-436a-84d9-505d77d5f354" providerId="ADAL" clId="{2A0193E2-4BF3-4337-BD63-873B3443CC55}" dt="2021-03-05T11:28:14.895" v="24" actId="478"/>
          <ac:spMkLst>
            <pc:docMk/>
            <pc:sldMk cId="975490210" sldId="256"/>
            <ac:spMk id="5" creationId="{B22FB29D-3D62-4553-BB0C-03C5BEF0F499}"/>
          </ac:spMkLst>
        </pc:spChg>
        <pc:spChg chg="add del mod">
          <ac:chgData name="Patrice Tiberi" userId="636529e2-316b-436a-84d9-505d77d5f354" providerId="ADAL" clId="{2A0193E2-4BF3-4337-BD63-873B3443CC55}" dt="2021-03-05T11:28:14.895" v="24" actId="478"/>
          <ac:spMkLst>
            <pc:docMk/>
            <pc:sldMk cId="975490210" sldId="256"/>
            <ac:spMk id="7" creationId="{89166435-CAA2-445C-94C3-FC7F7B2B6506}"/>
          </ac:spMkLst>
        </pc:spChg>
      </pc:sldChg>
      <pc:sldChg chg="addSp delSp add del mod addAnim delAnim">
        <pc:chgData name="Patrice Tiberi" userId="636529e2-316b-436a-84d9-505d77d5f354" providerId="ADAL" clId="{2A0193E2-4BF3-4337-BD63-873B3443CC55}" dt="2021-03-05T11:26:39.120" v="15" actId="47"/>
        <pc:sldMkLst>
          <pc:docMk/>
          <pc:sldMk cId="3225908395" sldId="257"/>
        </pc:sldMkLst>
        <pc:spChg chg="add del">
          <ac:chgData name="Patrice Tiberi" userId="636529e2-316b-436a-84d9-505d77d5f354" providerId="ADAL" clId="{2A0193E2-4BF3-4337-BD63-873B3443CC55}" dt="2021-03-05T11:24:22.282" v="2" actId="478"/>
          <ac:spMkLst>
            <pc:docMk/>
            <pc:sldMk cId="3225908395" sldId="257"/>
            <ac:spMk id="12" creationId="{508216CF-D75A-43FE-9906-72F14EF26D9B}"/>
          </ac:spMkLst>
        </pc:spChg>
      </pc:sldChg>
      <pc:sldChg chg="add del">
        <pc:chgData name="Patrice Tiberi" userId="636529e2-316b-436a-84d9-505d77d5f354" providerId="ADAL" clId="{2A0193E2-4BF3-4337-BD63-873B3443CC55}" dt="2021-03-05T11:27:09.218" v="16" actId="47"/>
        <pc:sldMkLst>
          <pc:docMk/>
          <pc:sldMk cId="3536717728" sldId="274"/>
        </pc:sldMkLst>
      </pc:sldChg>
      <pc:sldChg chg="delSp mod delAnim">
        <pc:chgData name="Patrice Tiberi" userId="636529e2-316b-436a-84d9-505d77d5f354" providerId="ADAL" clId="{2A0193E2-4BF3-4337-BD63-873B3443CC55}" dt="2021-03-08T07:29:44.741" v="229" actId="478"/>
        <pc:sldMkLst>
          <pc:docMk/>
          <pc:sldMk cId="1082698726" sldId="280"/>
        </pc:sldMkLst>
        <pc:spChg chg="del">
          <ac:chgData name="Patrice Tiberi" userId="636529e2-316b-436a-84d9-505d77d5f354" providerId="ADAL" clId="{2A0193E2-4BF3-4337-BD63-873B3443CC55}" dt="2021-03-08T07:29:44.741" v="229" actId="478"/>
          <ac:spMkLst>
            <pc:docMk/>
            <pc:sldMk cId="1082698726" sldId="280"/>
            <ac:spMk id="7" creationId="{AE2B2E72-6413-4BB7-86C9-9E4D484E2642}"/>
          </ac:spMkLst>
        </pc:spChg>
      </pc:sldChg>
      <pc:sldChg chg="modSp mod">
        <pc:chgData name="Patrice Tiberi" userId="636529e2-316b-436a-84d9-505d77d5f354" providerId="ADAL" clId="{2A0193E2-4BF3-4337-BD63-873B3443CC55}" dt="2021-03-05T11:27:48.993" v="22"/>
        <pc:sldMkLst>
          <pc:docMk/>
          <pc:sldMk cId="1013419202" sldId="294"/>
        </pc:sldMkLst>
        <pc:graphicFrameChg chg="modGraphic">
          <ac:chgData name="Patrice Tiberi" userId="636529e2-316b-436a-84d9-505d77d5f354" providerId="ADAL" clId="{2A0193E2-4BF3-4337-BD63-873B3443CC55}" dt="2021-03-05T11:27:48.993" v="22"/>
          <ac:graphicFrameMkLst>
            <pc:docMk/>
            <pc:sldMk cId="1013419202" sldId="294"/>
            <ac:graphicFrameMk id="8" creationId="{B1B3FE37-02C5-4CDD-8EA6-B89D52581BE7}"/>
          </ac:graphicFrameMkLst>
        </pc:graphicFrameChg>
      </pc:sldChg>
      <pc:sldChg chg="modNotesTx">
        <pc:chgData name="Patrice Tiberi" userId="636529e2-316b-436a-84d9-505d77d5f354" providerId="ADAL" clId="{2A0193E2-4BF3-4337-BD63-873B3443CC55}" dt="2021-03-10T08:50:50.570" v="262"/>
        <pc:sldMkLst>
          <pc:docMk/>
          <pc:sldMk cId="2778416293" sldId="303"/>
        </pc:sldMkLst>
      </pc:sldChg>
      <pc:sldChg chg="del">
        <pc:chgData name="Patrice Tiberi" userId="636529e2-316b-436a-84d9-505d77d5f354" providerId="ADAL" clId="{2A0193E2-4BF3-4337-BD63-873B3443CC55}" dt="2021-03-05T11:23:59.890" v="0" actId="47"/>
        <pc:sldMkLst>
          <pc:docMk/>
          <pc:sldMk cId="2597729580" sldId="313"/>
        </pc:sldMkLst>
      </pc:sldChg>
      <pc:sldChg chg="modNotesTx">
        <pc:chgData name="Patrice Tiberi" userId="636529e2-316b-436a-84d9-505d77d5f354" providerId="ADAL" clId="{2A0193E2-4BF3-4337-BD63-873B3443CC55}" dt="2021-03-10T08:51:01.270" v="263"/>
        <pc:sldMkLst>
          <pc:docMk/>
          <pc:sldMk cId="76603434" sldId="316"/>
        </pc:sldMkLst>
      </pc:sldChg>
      <pc:sldChg chg="add del">
        <pc:chgData name="Patrice Tiberi" userId="636529e2-316b-436a-84d9-505d77d5f354" providerId="ADAL" clId="{2A0193E2-4BF3-4337-BD63-873B3443CC55}" dt="2021-03-05T11:27:17.526" v="17" actId="47"/>
        <pc:sldMkLst>
          <pc:docMk/>
          <pc:sldMk cId="3154393833" sldId="319"/>
        </pc:sldMkLst>
      </pc:sldChg>
      <pc:sldChg chg="modSp mod">
        <pc:chgData name="Patrice Tiberi" userId="636529e2-316b-436a-84d9-505d77d5f354" providerId="ADAL" clId="{2A0193E2-4BF3-4337-BD63-873B3443CC55}" dt="2021-03-08T07:26:18.370" v="58" actId="20577"/>
        <pc:sldMkLst>
          <pc:docMk/>
          <pc:sldMk cId="2045063421" sldId="320"/>
        </pc:sldMkLst>
        <pc:spChg chg="mod">
          <ac:chgData name="Patrice Tiberi" userId="636529e2-316b-436a-84d9-505d77d5f354" providerId="ADAL" clId="{2A0193E2-4BF3-4337-BD63-873B3443CC55}" dt="2021-03-08T07:26:18.370" v="58" actId="20577"/>
          <ac:spMkLst>
            <pc:docMk/>
            <pc:sldMk cId="2045063421" sldId="320"/>
            <ac:spMk id="6" creationId="{57CE4B3C-AA34-4C13-AB38-9474737EAAFD}"/>
          </ac:spMkLst>
        </pc:spChg>
      </pc:sldChg>
      <pc:sldChg chg="modNotesTx">
        <pc:chgData name="Patrice Tiberi" userId="636529e2-316b-436a-84d9-505d77d5f354" providerId="ADAL" clId="{2A0193E2-4BF3-4337-BD63-873B3443CC55}" dt="2021-03-10T08:51:12.252" v="264"/>
        <pc:sldMkLst>
          <pc:docMk/>
          <pc:sldMk cId="3058357582" sldId="321"/>
        </pc:sldMkLst>
      </pc:sldChg>
      <pc:sldChg chg="delSp modSp mod modNotesTx">
        <pc:chgData name="Patrice Tiberi" userId="636529e2-316b-436a-84d9-505d77d5f354" providerId="ADAL" clId="{2A0193E2-4BF3-4337-BD63-873B3443CC55}" dt="2021-03-10T08:50:10.909" v="260"/>
        <pc:sldMkLst>
          <pc:docMk/>
          <pc:sldMk cId="1458077164" sldId="324"/>
        </pc:sldMkLst>
        <pc:spChg chg="mod">
          <ac:chgData name="Patrice Tiberi" userId="636529e2-316b-436a-84d9-505d77d5f354" providerId="ADAL" clId="{2A0193E2-4BF3-4337-BD63-873B3443CC55}" dt="2021-03-08T07:26:29.635" v="68" actId="20577"/>
          <ac:spMkLst>
            <pc:docMk/>
            <pc:sldMk cId="1458077164" sldId="324"/>
            <ac:spMk id="7" creationId="{CC634F7F-52C0-46DC-944F-81F6EB207D51}"/>
          </ac:spMkLst>
        </pc:spChg>
        <pc:spChg chg="mod">
          <ac:chgData name="Patrice Tiberi" userId="636529e2-316b-436a-84d9-505d77d5f354" providerId="ADAL" clId="{2A0193E2-4BF3-4337-BD63-873B3443CC55}" dt="2021-03-10T08:47:40.751" v="259" actId="14100"/>
          <ac:spMkLst>
            <pc:docMk/>
            <pc:sldMk cId="1458077164" sldId="324"/>
            <ac:spMk id="15" creationId="{AFE573CC-89D7-4DF6-AD5E-9823A87E8A12}"/>
          </ac:spMkLst>
        </pc:spChg>
        <pc:grpChg chg="del">
          <ac:chgData name="Patrice Tiberi" userId="636529e2-316b-436a-84d9-505d77d5f354" providerId="ADAL" clId="{2A0193E2-4BF3-4337-BD63-873B3443CC55}" dt="2021-03-08T07:28:31.091" v="227" actId="478"/>
          <ac:grpSpMkLst>
            <pc:docMk/>
            <pc:sldMk cId="1458077164" sldId="324"/>
            <ac:grpSpMk id="2" creationId="{0FC3C47D-9727-4414-97B5-FD2A64A850D0}"/>
          </ac:grpSpMkLst>
        </pc:grpChg>
      </pc:sldChg>
      <pc:sldChg chg="modNotesTx">
        <pc:chgData name="Patrice Tiberi" userId="636529e2-316b-436a-84d9-505d77d5f354" providerId="ADAL" clId="{2A0193E2-4BF3-4337-BD63-873B3443CC55}" dt="2021-03-10T08:50:31.971" v="261"/>
        <pc:sldMkLst>
          <pc:docMk/>
          <pc:sldMk cId="4238890306" sldId="325"/>
        </pc:sldMkLst>
      </pc:sldChg>
      <pc:sldChg chg="modNotesTx">
        <pc:chgData name="Patrice Tiberi" userId="636529e2-316b-436a-84d9-505d77d5f354" providerId="ADAL" clId="{2A0193E2-4BF3-4337-BD63-873B3443CC55}" dt="2021-03-10T08:52:03.949" v="267"/>
        <pc:sldMkLst>
          <pc:docMk/>
          <pc:sldMk cId="3650166614" sldId="326"/>
        </pc:sldMkLst>
      </pc:sldChg>
      <pc:sldChg chg="modNotesTx">
        <pc:chgData name="Patrice Tiberi" userId="636529e2-316b-436a-84d9-505d77d5f354" providerId="ADAL" clId="{2A0193E2-4BF3-4337-BD63-873B3443CC55}" dt="2021-03-10T08:51:26.743" v="265"/>
        <pc:sldMkLst>
          <pc:docMk/>
          <pc:sldMk cId="1728784712" sldId="327"/>
        </pc:sldMkLst>
      </pc:sldChg>
      <pc:sldChg chg="add del">
        <pc:chgData name="Patrice Tiberi" userId="636529e2-316b-436a-84d9-505d77d5f354" providerId="ADAL" clId="{2A0193E2-4BF3-4337-BD63-873B3443CC55}" dt="2021-03-05T11:27:25.080" v="19" actId="47"/>
        <pc:sldMkLst>
          <pc:docMk/>
          <pc:sldMk cId="1994114399" sldId="329"/>
        </pc:sldMkLst>
      </pc:sldChg>
      <pc:sldChg chg="add del">
        <pc:chgData name="Patrice Tiberi" userId="636529e2-316b-436a-84d9-505d77d5f354" providerId="ADAL" clId="{2A0193E2-4BF3-4337-BD63-873B3443CC55}" dt="2021-03-05T11:27:19.166" v="18" actId="47"/>
        <pc:sldMkLst>
          <pc:docMk/>
          <pc:sldMk cId="922646396" sldId="330"/>
        </pc:sldMkLst>
      </pc:sldChg>
      <pc:sldChg chg="del">
        <pc:chgData name="Patrice Tiberi" userId="636529e2-316b-436a-84d9-505d77d5f354" providerId="ADAL" clId="{2A0193E2-4BF3-4337-BD63-873B3443CC55}" dt="2021-03-05T11:27:37.187" v="20" actId="47"/>
        <pc:sldMkLst>
          <pc:docMk/>
          <pc:sldMk cId="1541274072" sldId="331"/>
        </pc:sldMkLst>
      </pc:sldChg>
      <pc:sldChg chg="modNotesTx">
        <pc:chgData name="Patrice Tiberi" userId="636529e2-316b-436a-84d9-505d77d5f354" providerId="ADAL" clId="{2A0193E2-4BF3-4337-BD63-873B3443CC55}" dt="2021-03-10T08:51:44.870" v="266"/>
        <pc:sldMkLst>
          <pc:docMk/>
          <pc:sldMk cId="3013380831" sldId="334"/>
        </pc:sldMkLst>
      </pc:sldChg>
    </pc:docChg>
  </pc:docChgLst>
  <pc:docChgLst>
    <pc:chgData name="Julien" userId="894044d4-9fe8-403b-9ed2-00edfc22c05e" providerId="ADAL" clId="{09FA28B9-3106-4C0E-BBBE-1EED06D9F200}"/>
    <pc:docChg chg="undo custSel addSld modSld modSection">
      <pc:chgData name="Julien" userId="894044d4-9fe8-403b-9ed2-00edfc22c05e" providerId="ADAL" clId="{09FA28B9-3106-4C0E-BBBE-1EED06D9F200}" dt="2021-02-03T10:03:24.658" v="408" actId="14100"/>
      <pc:docMkLst>
        <pc:docMk/>
      </pc:docMkLst>
      <pc:sldChg chg="addSp modSp mod modAnim">
        <pc:chgData name="Julien" userId="894044d4-9fe8-403b-9ed2-00edfc22c05e" providerId="ADAL" clId="{09FA28B9-3106-4C0E-BBBE-1EED06D9F200}" dt="2021-02-03T08:19:29.459" v="379" actId="1076"/>
        <pc:sldMkLst>
          <pc:docMk/>
          <pc:sldMk cId="3225908395" sldId="257"/>
        </pc:sldMkLst>
        <pc:spChg chg="mod">
          <ac:chgData name="Julien" userId="894044d4-9fe8-403b-9ed2-00edfc22c05e" providerId="ADAL" clId="{09FA28B9-3106-4C0E-BBBE-1EED06D9F200}" dt="2021-02-03T08:19:04.330" v="322" actId="1038"/>
          <ac:spMkLst>
            <pc:docMk/>
            <pc:sldMk cId="3225908395" sldId="257"/>
            <ac:spMk id="8" creationId="{1E10EC83-D0FD-44B5-9178-63615C9F72FE}"/>
          </ac:spMkLst>
        </pc:spChg>
        <pc:graphicFrameChg chg="mod">
          <ac:chgData name="Julien" userId="894044d4-9fe8-403b-9ed2-00edfc22c05e" providerId="ADAL" clId="{09FA28B9-3106-4C0E-BBBE-1EED06D9F200}" dt="2021-02-03T08:19:10.540" v="374" actId="1038"/>
          <ac:graphicFrameMkLst>
            <pc:docMk/>
            <pc:sldMk cId="3225908395" sldId="257"/>
            <ac:graphicFrameMk id="11" creationId="{0B56877D-CE20-4BC5-9BC6-A1FCA35EB830}"/>
          </ac:graphicFrameMkLst>
        </pc:graphicFrameChg>
        <pc:picChg chg="add mod modCrop">
          <ac:chgData name="Julien" userId="894044d4-9fe8-403b-9ed2-00edfc22c05e" providerId="ADAL" clId="{09FA28B9-3106-4C0E-BBBE-1EED06D9F200}" dt="2021-02-03T08:19:29.459" v="379" actId="1076"/>
          <ac:picMkLst>
            <pc:docMk/>
            <pc:sldMk cId="3225908395" sldId="257"/>
            <ac:picMk id="3" creationId="{479BE030-C014-41FF-B6F2-7254A18EBC1A}"/>
          </ac:picMkLst>
        </pc:picChg>
      </pc:sldChg>
      <pc:sldChg chg="modSp modNotesTx">
        <pc:chgData name="Julien" userId="894044d4-9fe8-403b-9ed2-00edfc22c05e" providerId="ADAL" clId="{09FA28B9-3106-4C0E-BBBE-1EED06D9F200}" dt="2021-01-31T13:57:10.160" v="249"/>
        <pc:sldMkLst>
          <pc:docMk/>
          <pc:sldMk cId="228338380" sldId="264"/>
        </pc:sldMkLst>
        <pc:spChg chg="mod">
          <ac:chgData name="Julien" userId="894044d4-9fe8-403b-9ed2-00edfc22c05e" providerId="ADAL" clId="{09FA28B9-3106-4C0E-BBBE-1EED06D9F200}" dt="2021-01-31T08:18:12.015" v="0" actId="20577"/>
          <ac:spMkLst>
            <pc:docMk/>
            <pc:sldMk cId="228338380" sldId="264"/>
            <ac:spMk id="8" creationId="{E506085A-181B-43F7-90C8-7D7FAD9C52E5}"/>
          </ac:spMkLst>
        </pc:spChg>
        <pc:picChg chg="mod">
          <ac:chgData name="Julien" userId="894044d4-9fe8-403b-9ed2-00edfc22c05e" providerId="ADAL" clId="{09FA28B9-3106-4C0E-BBBE-1EED06D9F200}" dt="2021-01-31T13:56:52.125" v="247"/>
          <ac:picMkLst>
            <pc:docMk/>
            <pc:sldMk cId="228338380" sldId="264"/>
            <ac:picMk id="10" creationId="{6EDF5B3C-4C99-42CA-9C43-FFCEDF2D4201}"/>
          </ac:picMkLst>
        </pc:picChg>
        <pc:picChg chg="mod">
          <ac:chgData name="Julien" userId="894044d4-9fe8-403b-9ed2-00edfc22c05e" providerId="ADAL" clId="{09FA28B9-3106-4C0E-BBBE-1EED06D9F200}" dt="2021-01-31T13:56:56.494" v="248"/>
          <ac:picMkLst>
            <pc:docMk/>
            <pc:sldMk cId="228338380" sldId="264"/>
            <ac:picMk id="11" creationId="{9D46765C-85AE-4ED3-874E-EDE7B9A19740}"/>
          </ac:picMkLst>
        </pc:picChg>
        <pc:picChg chg="mod">
          <ac:chgData name="Julien" userId="894044d4-9fe8-403b-9ed2-00edfc22c05e" providerId="ADAL" clId="{09FA28B9-3106-4C0E-BBBE-1EED06D9F200}" dt="2021-01-31T13:57:10.160" v="249"/>
          <ac:picMkLst>
            <pc:docMk/>
            <pc:sldMk cId="228338380" sldId="264"/>
            <ac:picMk id="23" creationId="{5D7AAEB7-D52C-463A-B28B-FCBBC683CE9B}"/>
          </ac:picMkLst>
        </pc:picChg>
        <pc:picChg chg="mod">
          <ac:chgData name="Julien" userId="894044d4-9fe8-403b-9ed2-00edfc22c05e" providerId="ADAL" clId="{09FA28B9-3106-4C0E-BBBE-1EED06D9F200}" dt="2021-01-31T13:56:34.959" v="244"/>
          <ac:picMkLst>
            <pc:docMk/>
            <pc:sldMk cId="228338380" sldId="264"/>
            <ac:picMk id="25" creationId="{05074921-4084-4F12-8978-8A4EEE7D26AD}"/>
          </ac:picMkLst>
        </pc:picChg>
        <pc:picChg chg="mod">
          <ac:chgData name="Julien" userId="894044d4-9fe8-403b-9ed2-00edfc22c05e" providerId="ADAL" clId="{09FA28B9-3106-4C0E-BBBE-1EED06D9F200}" dt="2021-01-31T13:56:39.618" v="245"/>
          <ac:picMkLst>
            <pc:docMk/>
            <pc:sldMk cId="228338380" sldId="264"/>
            <ac:picMk id="27" creationId="{14CA68B9-49F5-45AF-A2D8-4736BAD41632}"/>
          </ac:picMkLst>
        </pc:picChg>
        <pc:picChg chg="mod">
          <ac:chgData name="Julien" userId="894044d4-9fe8-403b-9ed2-00edfc22c05e" providerId="ADAL" clId="{09FA28B9-3106-4C0E-BBBE-1EED06D9F200}" dt="2021-01-31T13:56:45.810" v="246"/>
          <ac:picMkLst>
            <pc:docMk/>
            <pc:sldMk cId="228338380" sldId="264"/>
            <ac:picMk id="30" creationId="{5737EECC-270B-4F77-A688-9679D1F655EA}"/>
          </ac:picMkLst>
        </pc:picChg>
      </pc:sldChg>
      <pc:sldChg chg="modSp mod modAnim">
        <pc:chgData name="Julien" userId="894044d4-9fe8-403b-9ed2-00edfc22c05e" providerId="ADAL" clId="{09FA28B9-3106-4C0E-BBBE-1EED06D9F200}" dt="2021-02-03T10:03:24.658" v="408" actId="14100"/>
        <pc:sldMkLst>
          <pc:docMk/>
          <pc:sldMk cId="3536717728" sldId="274"/>
        </pc:sldMkLst>
        <pc:spChg chg="mod">
          <ac:chgData name="Julien" userId="894044d4-9fe8-403b-9ed2-00edfc22c05e" providerId="ADAL" clId="{09FA28B9-3106-4C0E-BBBE-1EED06D9F200}" dt="2021-01-31T08:34:48.317" v="165" actId="20577"/>
          <ac:spMkLst>
            <pc:docMk/>
            <pc:sldMk cId="3536717728" sldId="274"/>
            <ac:spMk id="4" creationId="{AD815553-DF97-4FB5-AA06-E9175279711D}"/>
          </ac:spMkLst>
        </pc:spChg>
        <pc:picChg chg="mod">
          <ac:chgData name="Julien" userId="894044d4-9fe8-403b-9ed2-00edfc22c05e" providerId="ADAL" clId="{09FA28B9-3106-4C0E-BBBE-1EED06D9F200}" dt="2021-02-03T10:03:24.658" v="408" actId="14100"/>
          <ac:picMkLst>
            <pc:docMk/>
            <pc:sldMk cId="3536717728" sldId="274"/>
            <ac:picMk id="8" creationId="{6D60CA43-DEF7-4354-8D56-E6BE2D687CF8}"/>
          </ac:picMkLst>
        </pc:picChg>
      </pc:sldChg>
      <pc:sldChg chg="modSp mod">
        <pc:chgData name="Julien" userId="894044d4-9fe8-403b-9ed2-00edfc22c05e" providerId="ADAL" clId="{09FA28B9-3106-4C0E-BBBE-1EED06D9F200}" dt="2021-01-31T14:06:47.514" v="268" actId="20577"/>
        <pc:sldMkLst>
          <pc:docMk/>
          <pc:sldMk cId="1469504813" sldId="275"/>
        </pc:sldMkLst>
        <pc:graphicFrameChg chg="modGraphic">
          <ac:chgData name="Julien" userId="894044d4-9fe8-403b-9ed2-00edfc22c05e" providerId="ADAL" clId="{09FA28B9-3106-4C0E-BBBE-1EED06D9F200}" dt="2021-01-31T14:06:47.514" v="268" actId="20577"/>
          <ac:graphicFrameMkLst>
            <pc:docMk/>
            <pc:sldMk cId="1469504813" sldId="275"/>
            <ac:graphicFrameMk id="22" creationId="{18AB840F-8B26-414A-9FA8-C5843EC2DFE7}"/>
          </ac:graphicFrameMkLst>
        </pc:graphicFrameChg>
      </pc:sldChg>
      <pc:sldChg chg="modSp mod">
        <pc:chgData name="Julien" userId="894044d4-9fe8-403b-9ed2-00edfc22c05e" providerId="ADAL" clId="{09FA28B9-3106-4C0E-BBBE-1EED06D9F200}" dt="2021-01-31T14:06:43.372" v="265" actId="20577"/>
        <pc:sldMkLst>
          <pc:docMk/>
          <pc:sldMk cId="3909838333" sldId="277"/>
        </pc:sldMkLst>
        <pc:spChg chg="mod">
          <ac:chgData name="Julien" userId="894044d4-9fe8-403b-9ed2-00edfc22c05e" providerId="ADAL" clId="{09FA28B9-3106-4C0E-BBBE-1EED06D9F200}" dt="2021-01-31T14:06:43.372" v="265" actId="20577"/>
          <ac:spMkLst>
            <pc:docMk/>
            <pc:sldMk cId="3909838333" sldId="277"/>
            <ac:spMk id="2" creationId="{FC4D2DC3-3596-445D-B7B9-8145D6ACF2CE}"/>
          </ac:spMkLst>
        </pc:spChg>
        <pc:spChg chg="mod">
          <ac:chgData name="Julien" userId="894044d4-9fe8-403b-9ed2-00edfc22c05e" providerId="ADAL" clId="{09FA28B9-3106-4C0E-BBBE-1EED06D9F200}" dt="2021-01-31T08:55:42.529" v="173" actId="20577"/>
          <ac:spMkLst>
            <pc:docMk/>
            <pc:sldMk cId="3909838333" sldId="277"/>
            <ac:spMk id="34" creationId="{D06AA9B1-E33A-4FD9-98BB-1952465D7F46}"/>
          </ac:spMkLst>
        </pc:spChg>
      </pc:sldChg>
      <pc:sldChg chg="modTransition">
        <pc:chgData name="Julien" userId="894044d4-9fe8-403b-9ed2-00edfc22c05e" providerId="ADAL" clId="{09FA28B9-3106-4C0E-BBBE-1EED06D9F200}" dt="2021-01-31T14:06:59.177" v="269"/>
        <pc:sldMkLst>
          <pc:docMk/>
          <pc:sldMk cId="2988926273" sldId="279"/>
        </pc:sldMkLst>
      </pc:sldChg>
      <pc:sldChg chg="addSp modSp modAnim">
        <pc:chgData name="Julien" userId="894044d4-9fe8-403b-9ed2-00edfc22c05e" providerId="ADAL" clId="{09FA28B9-3106-4C0E-BBBE-1EED06D9F200}" dt="2021-02-03T09:10:27.918" v="404" actId="20577"/>
        <pc:sldMkLst>
          <pc:docMk/>
          <pc:sldMk cId="609638543" sldId="281"/>
        </pc:sldMkLst>
        <pc:spChg chg="mod">
          <ac:chgData name="Julien" userId="894044d4-9fe8-403b-9ed2-00edfc22c05e" providerId="ADAL" clId="{09FA28B9-3106-4C0E-BBBE-1EED06D9F200}" dt="2021-02-03T09:10:27.918" v="404" actId="20577"/>
          <ac:spMkLst>
            <pc:docMk/>
            <pc:sldMk cId="609638543" sldId="281"/>
            <ac:spMk id="7" creationId="{50A25E3D-52F6-47D8-82CD-2930E6BF11B3}"/>
          </ac:spMkLst>
        </pc:spChg>
        <pc:spChg chg="mod">
          <ac:chgData name="Julien" userId="894044d4-9fe8-403b-9ed2-00edfc22c05e" providerId="ADAL" clId="{09FA28B9-3106-4C0E-BBBE-1EED06D9F200}" dt="2021-01-31T09:16:05.033" v="174" actId="164"/>
          <ac:spMkLst>
            <pc:docMk/>
            <pc:sldMk cId="609638543" sldId="281"/>
            <ac:spMk id="8" creationId="{A9772558-8B9D-4E24-975E-F39B1CC0D72A}"/>
          </ac:spMkLst>
        </pc:spChg>
        <pc:spChg chg="mod">
          <ac:chgData name="Julien" userId="894044d4-9fe8-403b-9ed2-00edfc22c05e" providerId="ADAL" clId="{09FA28B9-3106-4C0E-BBBE-1EED06D9F200}" dt="2021-01-31T09:16:05.033" v="174" actId="164"/>
          <ac:spMkLst>
            <pc:docMk/>
            <pc:sldMk cId="609638543" sldId="281"/>
            <ac:spMk id="9" creationId="{F155A58D-1497-4F26-B270-F10C616A27EB}"/>
          </ac:spMkLst>
        </pc:spChg>
        <pc:spChg chg="mod">
          <ac:chgData name="Julien" userId="894044d4-9fe8-403b-9ed2-00edfc22c05e" providerId="ADAL" clId="{09FA28B9-3106-4C0E-BBBE-1EED06D9F200}" dt="2021-01-31T09:16:05.033" v="174" actId="164"/>
          <ac:spMkLst>
            <pc:docMk/>
            <pc:sldMk cId="609638543" sldId="281"/>
            <ac:spMk id="11" creationId="{5CC92517-079F-44FE-8D00-863FC7F3A24E}"/>
          </ac:spMkLst>
        </pc:spChg>
        <pc:grpChg chg="add mod">
          <ac:chgData name="Julien" userId="894044d4-9fe8-403b-9ed2-00edfc22c05e" providerId="ADAL" clId="{09FA28B9-3106-4C0E-BBBE-1EED06D9F200}" dt="2021-01-31T09:16:05.033" v="174" actId="164"/>
          <ac:grpSpMkLst>
            <pc:docMk/>
            <pc:sldMk cId="609638543" sldId="281"/>
            <ac:grpSpMk id="2" creationId="{27630DAF-D5FC-4FA4-A3A2-66DFC38E8AE6}"/>
          </ac:grpSpMkLst>
        </pc:grpChg>
        <pc:cxnChg chg="mod">
          <ac:chgData name="Julien" userId="894044d4-9fe8-403b-9ed2-00edfc22c05e" providerId="ADAL" clId="{09FA28B9-3106-4C0E-BBBE-1EED06D9F200}" dt="2021-01-31T09:16:05.033" v="174" actId="164"/>
          <ac:cxnSpMkLst>
            <pc:docMk/>
            <pc:sldMk cId="609638543" sldId="281"/>
            <ac:cxnSpMk id="10" creationId="{6EC12D1A-3DD2-4191-8EE2-6764FDA2B9B6}"/>
          </ac:cxnSpMkLst>
        </pc:cxnChg>
      </pc:sldChg>
      <pc:sldChg chg="addSp modSp mod modAnim">
        <pc:chgData name="Julien" userId="894044d4-9fe8-403b-9ed2-00edfc22c05e" providerId="ADAL" clId="{09FA28B9-3106-4C0E-BBBE-1EED06D9F200}" dt="2021-01-31T09:36:44.500" v="234"/>
        <pc:sldMkLst>
          <pc:docMk/>
          <pc:sldMk cId="1598941538" sldId="286"/>
        </pc:sldMkLst>
        <pc:spChg chg="add mod">
          <ac:chgData name="Julien" userId="894044d4-9fe8-403b-9ed2-00edfc22c05e" providerId="ADAL" clId="{09FA28B9-3106-4C0E-BBBE-1EED06D9F200}" dt="2021-01-31T09:36:10.944" v="232" actId="1076"/>
          <ac:spMkLst>
            <pc:docMk/>
            <pc:sldMk cId="1598941538" sldId="286"/>
            <ac:spMk id="6" creationId="{9E610BA1-DB74-408F-88BB-3E88A39931DB}"/>
          </ac:spMkLst>
        </pc:spChg>
        <pc:grpChg chg="mod">
          <ac:chgData name="Julien" userId="894044d4-9fe8-403b-9ed2-00edfc22c05e" providerId="ADAL" clId="{09FA28B9-3106-4C0E-BBBE-1EED06D9F200}" dt="2021-01-31T09:33:06.167" v="203" actId="1076"/>
          <ac:grpSpMkLst>
            <pc:docMk/>
            <pc:sldMk cId="1598941538" sldId="286"/>
            <ac:grpSpMk id="5" creationId="{F9115F6C-1446-48A7-B409-F904672421CD}"/>
          </ac:grpSpMkLst>
        </pc:grpChg>
        <pc:picChg chg="mod">
          <ac:chgData name="Julien" userId="894044d4-9fe8-403b-9ed2-00edfc22c05e" providerId="ADAL" clId="{09FA28B9-3106-4C0E-BBBE-1EED06D9F200}" dt="2021-01-31T09:33:06.167" v="203" actId="1076"/>
          <ac:picMkLst>
            <pc:docMk/>
            <pc:sldMk cId="1598941538" sldId="286"/>
            <ac:picMk id="21" creationId="{07CCFA26-78E2-4B43-95AE-8CC5CFD8B22A}"/>
          </ac:picMkLst>
        </pc:picChg>
        <pc:picChg chg="mod">
          <ac:chgData name="Julien" userId="894044d4-9fe8-403b-9ed2-00edfc22c05e" providerId="ADAL" clId="{09FA28B9-3106-4C0E-BBBE-1EED06D9F200}" dt="2021-01-31T09:33:06.167" v="203" actId="1076"/>
          <ac:picMkLst>
            <pc:docMk/>
            <pc:sldMk cId="1598941538" sldId="286"/>
            <ac:picMk id="22" creationId="{9C6676B7-A64C-4C43-B5AC-0D9D764E84C5}"/>
          </ac:picMkLst>
        </pc:picChg>
        <pc:picChg chg="mod">
          <ac:chgData name="Julien" userId="894044d4-9fe8-403b-9ed2-00edfc22c05e" providerId="ADAL" clId="{09FA28B9-3106-4C0E-BBBE-1EED06D9F200}" dt="2021-01-31T09:33:06.167" v="203" actId="1076"/>
          <ac:picMkLst>
            <pc:docMk/>
            <pc:sldMk cId="1598941538" sldId="286"/>
            <ac:picMk id="24" creationId="{4D47B84E-DB59-4EAB-8860-FA7A5C5E4BEA}"/>
          </ac:picMkLst>
        </pc:picChg>
        <pc:picChg chg="mod">
          <ac:chgData name="Julien" userId="894044d4-9fe8-403b-9ed2-00edfc22c05e" providerId="ADAL" clId="{09FA28B9-3106-4C0E-BBBE-1EED06D9F200}" dt="2021-01-31T09:33:06.167" v="203" actId="1076"/>
          <ac:picMkLst>
            <pc:docMk/>
            <pc:sldMk cId="1598941538" sldId="286"/>
            <ac:picMk id="25" creationId="{71720591-84A8-455A-AF01-6964F48D73B5}"/>
          </ac:picMkLst>
        </pc:picChg>
      </pc:sldChg>
      <pc:sldChg chg="addSp delSp modSp mod delAnim modAnim">
        <pc:chgData name="Julien" userId="894044d4-9fe8-403b-9ed2-00edfc22c05e" providerId="ADAL" clId="{09FA28B9-3106-4C0E-BBBE-1EED06D9F200}" dt="2021-01-31T14:55:12.958" v="276"/>
        <pc:sldMkLst>
          <pc:docMk/>
          <pc:sldMk cId="253960413" sldId="291"/>
        </pc:sldMkLst>
        <pc:picChg chg="add del mod">
          <ac:chgData name="Julien" userId="894044d4-9fe8-403b-9ed2-00edfc22c05e" providerId="ADAL" clId="{09FA28B9-3106-4C0E-BBBE-1EED06D9F200}" dt="2021-01-31T14:54:50.332" v="273" actId="478"/>
          <ac:picMkLst>
            <pc:docMk/>
            <pc:sldMk cId="253960413" sldId="291"/>
            <ac:picMk id="2" creationId="{17B51A1E-497D-4EDD-A98E-AA02B1E65B27}"/>
          </ac:picMkLst>
        </pc:picChg>
        <pc:picChg chg="add mod">
          <ac:chgData name="Julien" userId="894044d4-9fe8-403b-9ed2-00edfc22c05e" providerId="ADAL" clId="{09FA28B9-3106-4C0E-BBBE-1EED06D9F200}" dt="2021-01-31T14:55:00.807" v="274"/>
          <ac:picMkLst>
            <pc:docMk/>
            <pc:sldMk cId="253960413" sldId="291"/>
            <ac:picMk id="3" creationId="{D479D539-05C1-4413-93BD-86EB9617AC07}"/>
          </ac:picMkLst>
        </pc:picChg>
        <pc:picChg chg="del">
          <ac:chgData name="Julien" userId="894044d4-9fe8-403b-9ed2-00edfc22c05e" providerId="ADAL" clId="{09FA28B9-3106-4C0E-BBBE-1EED06D9F200}" dt="2021-01-31T10:15:30.723" v="235" actId="478"/>
          <ac:picMkLst>
            <pc:docMk/>
            <pc:sldMk cId="253960413" sldId="291"/>
            <ac:picMk id="4" creationId="{A5C64C8F-49F3-4FCF-B45F-AFDC1A54E15E}"/>
          </ac:picMkLst>
        </pc:picChg>
      </pc:sldChg>
      <pc:sldChg chg="addSp delSp modSp new modAnim">
        <pc:chgData name="Julien" userId="894044d4-9fe8-403b-9ed2-00edfc22c05e" providerId="ADAL" clId="{09FA28B9-3106-4C0E-BBBE-1EED06D9F200}" dt="2021-01-31T14:24:44.437" v="271"/>
        <pc:sldMkLst>
          <pc:docMk/>
          <pc:sldMk cId="1932551437" sldId="295"/>
        </pc:sldMkLst>
        <pc:spChg chg="del">
          <ac:chgData name="Julien" userId="894044d4-9fe8-403b-9ed2-00edfc22c05e" providerId="ADAL" clId="{09FA28B9-3106-4C0E-BBBE-1EED06D9F200}" dt="2021-01-31T10:16:21.270" v="240"/>
          <ac:spMkLst>
            <pc:docMk/>
            <pc:sldMk cId="1932551437" sldId="295"/>
            <ac:spMk id="2" creationId="{C677F6E0-C943-4F15-8A1A-D884AC74E00F}"/>
          </ac:spMkLst>
        </pc:spChg>
        <pc:spChg chg="add mod">
          <ac:chgData name="Julien" userId="894044d4-9fe8-403b-9ed2-00edfc22c05e" providerId="ADAL" clId="{09FA28B9-3106-4C0E-BBBE-1EED06D9F200}" dt="2021-01-31T10:16:21.270" v="240"/>
          <ac:spMkLst>
            <pc:docMk/>
            <pc:sldMk cId="1932551437" sldId="295"/>
            <ac:spMk id="3" creationId="{B68E0C4A-1D8B-4945-8E46-679143F993C0}"/>
          </ac:spMkLst>
        </pc:spChg>
        <pc:picChg chg="add mod">
          <ac:chgData name="Julien" userId="894044d4-9fe8-403b-9ed2-00edfc22c05e" providerId="ADAL" clId="{09FA28B9-3106-4C0E-BBBE-1EED06D9F200}" dt="2021-01-31T10:39:34.351" v="241"/>
          <ac:picMkLst>
            <pc:docMk/>
            <pc:sldMk cId="1932551437" sldId="295"/>
            <ac:picMk id="4" creationId="{EB490518-EFA1-435B-87AA-850318899A0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F1FE54-2C3B-4179-AD03-4AA2F0CCE01E}" type="datetimeFigureOut">
              <a:rPr lang="fr-FR" smtClean="0"/>
              <a:t>19/07/2023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2D7AA2-63CB-4DE5-BD41-5BE21F084FCC}" type="slidenum">
              <a:rPr lang="fr-FR" smtClean="0"/>
              <a:t>‹N›</a:t>
            </a:fld>
            <a:endParaRPr lang="fr-FR"/>
          </a:p>
        </p:txBody>
      </p:sp>
    </p:spTree>
    <p:extLst>
      <p:ext uri="{BB962C8B-B14F-4D97-AF65-F5344CB8AC3E}">
        <p14:creationId xmlns:p14="http://schemas.microsoft.com/office/powerpoint/2010/main" val="671828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C2D7AA2-63CB-4DE5-BD41-5BE21F084FCC}" type="slidenum">
              <a:rPr lang="fr-FR" smtClean="0"/>
              <a:t>1</a:t>
            </a:fld>
            <a:endParaRPr lang="fr-FR"/>
          </a:p>
        </p:txBody>
      </p:sp>
    </p:spTree>
    <p:extLst>
      <p:ext uri="{BB962C8B-B14F-4D97-AF65-F5344CB8AC3E}">
        <p14:creationId xmlns:p14="http://schemas.microsoft.com/office/powerpoint/2010/main" val="226692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To manage this workflow, TopSolid’ShopFloor creates some specific key-points.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n-GB" sz="1100" b="1" dirty="0">
                <a:effectLst/>
                <a:latin typeface="Calibri" panose="020F0502020204030204" pitchFamily="34" charset="0"/>
                <a:ea typeface="Calibri" panose="020F0502020204030204" pitchFamily="34" charset="0"/>
                <a:cs typeface="Times New Roman" panose="02020603050405020304" pitchFamily="18" charset="0"/>
              </a:rPr>
              <a:t>Centralize data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cs typeface="Times New Roman" panose="02020603050405020304" pitchFamily="18" charset="0"/>
              </a:rPr>
              <a:t>Save and secure all you company-data centralized in </a:t>
            </a:r>
            <a:r>
              <a:rPr lang="en-GB" sz="1100" u="sng" dirty="0">
                <a:effectLst/>
                <a:latin typeface="Calibri" panose="020F0502020204030204" pitchFamily="34" charset="0"/>
                <a:ea typeface="Calibri" panose="020F0502020204030204" pitchFamily="34" charset="0"/>
                <a:cs typeface="Times New Roman" panose="02020603050405020304" pitchFamily="18" charset="0"/>
              </a:rPr>
              <a:t>one</a:t>
            </a:r>
            <a:r>
              <a:rPr lang="en-GB" sz="1100" dirty="0">
                <a:effectLst/>
                <a:latin typeface="Calibri" panose="020F0502020204030204" pitchFamily="34" charset="0"/>
                <a:ea typeface="Calibri" panose="020F0502020204030204" pitchFamily="34" charset="0"/>
                <a:cs typeface="Times New Roman" panose="02020603050405020304" pitchFamily="18" charset="0"/>
              </a:rPr>
              <a:t> database. No more data will be locally saved on machines or peripherical equipment.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n-GB" sz="1100" b="1" dirty="0">
                <a:effectLst/>
                <a:latin typeface="Calibri" panose="020F0502020204030204" pitchFamily="34" charset="0"/>
                <a:ea typeface="Calibri" panose="020F0502020204030204" pitchFamily="34" charset="0"/>
                <a:cs typeface="Times New Roman" panose="02020603050405020304" pitchFamily="18" charset="0"/>
              </a:rPr>
              <a:t>Provide Information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cs typeface="Times New Roman" panose="02020603050405020304" pitchFamily="18" charset="0"/>
              </a:rPr>
              <a:t>Give access to all the necessary data on the right place in the right time to everyone in the whole company!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cs typeface="Times New Roman" panose="02020603050405020304" pitchFamily="18" charset="0"/>
              </a:rPr>
              <a:t>You just can be more productive while everyone exactly knows what and how to do!</a:t>
            </a:r>
            <a:br>
              <a:rPr lang="en-GB" sz="1100" dirty="0">
                <a:effectLst/>
                <a:latin typeface="Calibri" panose="020F0502020204030204" pitchFamily="34" charset="0"/>
                <a:ea typeface="Calibri" panose="020F0502020204030204" pitchFamily="34" charset="0"/>
                <a:cs typeface="Times New Roman" panose="02020603050405020304" pitchFamily="18" charset="0"/>
              </a:rPr>
            </a:br>
            <a:r>
              <a:rPr lang="en-GB" sz="1100" i="1" dirty="0">
                <a:effectLst/>
                <a:latin typeface="Calibri" panose="020F0502020204030204" pitchFamily="34" charset="0"/>
                <a:ea typeface="Calibri" panose="020F0502020204030204" pitchFamily="34" charset="0"/>
                <a:cs typeface="Times New Roman" panose="02020603050405020304" pitchFamily="18" charset="0"/>
              </a:rPr>
              <a:t>Reach a gain of productivity of 20-50%!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n-GB" sz="1100" b="1" dirty="0">
                <a:effectLst/>
                <a:latin typeface="Calibri" panose="020F0502020204030204" pitchFamily="34" charset="0"/>
                <a:ea typeface="Calibri" panose="020F0502020204030204" pitchFamily="34" charset="0"/>
                <a:cs typeface="Times New Roman" panose="02020603050405020304" pitchFamily="18" charset="0"/>
              </a:rPr>
              <a:t>Automate workflow</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100" dirty="0" err="1">
                <a:effectLst/>
                <a:latin typeface="Calibri" panose="020F0502020204030204" pitchFamily="34" charset="0"/>
                <a:ea typeface="Calibri" panose="020F0502020204030204" pitchFamily="34" charset="0"/>
                <a:cs typeface="Times New Roman" panose="02020603050405020304" pitchFamily="18" charset="0"/>
              </a:rPr>
              <a:t>TopSolid’Shopfloor</a:t>
            </a:r>
            <a:r>
              <a:rPr lang="en-GB" sz="1100" dirty="0">
                <a:effectLst/>
                <a:latin typeface="Calibri" panose="020F0502020204030204" pitchFamily="34" charset="0"/>
                <a:ea typeface="Calibri" panose="020F0502020204030204" pitchFamily="34" charset="0"/>
                <a:cs typeface="Times New Roman" panose="02020603050405020304" pitchFamily="18" charset="0"/>
              </a:rPr>
              <a:t> automates in all possible areas. The automation simplifies the workflow and minimizes the risk of errors!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n-GB" sz="1100" b="1" dirty="0">
                <a:effectLst/>
                <a:latin typeface="Calibri" panose="020F0502020204030204" pitchFamily="34" charset="0"/>
                <a:ea typeface="Calibri" panose="020F0502020204030204" pitchFamily="34" charset="0"/>
                <a:cs typeface="Times New Roman" panose="02020603050405020304" pitchFamily="18" charset="0"/>
              </a:rPr>
              <a:t>Connect surrounding systems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cs typeface="Times New Roman" panose="02020603050405020304" pitchFamily="18" charset="0"/>
              </a:rPr>
              <a:t>If it’s a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cnc</a:t>
            </a:r>
            <a:r>
              <a:rPr lang="en-GB" sz="1100" dirty="0">
                <a:effectLst/>
                <a:latin typeface="Calibri" panose="020F0502020204030204" pitchFamily="34" charset="0"/>
                <a:ea typeface="Calibri" panose="020F0502020204030204" pitchFamily="34" charset="0"/>
                <a:cs typeface="Times New Roman" panose="02020603050405020304" pitchFamily="18" charset="0"/>
              </a:rPr>
              <a:t> machine, a tool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presetter</a:t>
            </a:r>
            <a:r>
              <a:rPr lang="en-GB" sz="1100" dirty="0">
                <a:effectLst/>
                <a:latin typeface="Calibri" panose="020F0502020204030204" pitchFamily="34" charset="0"/>
                <a:ea typeface="Calibri" panose="020F0502020204030204" pitchFamily="34" charset="0"/>
                <a:cs typeface="Times New Roman" panose="02020603050405020304" pitchFamily="18" charset="0"/>
              </a:rPr>
              <a:t> or an automated storage. We do connect all the peripherical surrounding software and system even ERP!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1C2D7AA2-63CB-4DE5-BD41-5BE21F084FCC}" type="slidenum">
              <a:rPr lang="fr-FR" smtClean="0"/>
              <a:t>5</a:t>
            </a:fld>
            <a:endParaRPr lang="fr-FR"/>
          </a:p>
        </p:txBody>
      </p:sp>
    </p:spTree>
    <p:extLst>
      <p:ext uri="{BB962C8B-B14F-4D97-AF65-F5344CB8AC3E}">
        <p14:creationId xmlns:p14="http://schemas.microsoft.com/office/powerpoint/2010/main" val="184564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“To respect and manage all elements, we have to split up the workflow in two areas…”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In the first area we speak about the “Virtual world” with TopSolid’PDM, ‘CAD and ‘CAM. That means we speak about thing in the database. Every object, like components, tools, and equipment are infinitely available. For example, we can use things which are physically not available in the machine shop right now.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we add the second area, we can also respect the physical world during with TopSolid’ShopFloor. That means we take the previous defined information in ‘PDM, ‘CAD and CAM to provide all this information in the machine shop. To pre-set a tool, we need the BOM and the drawing to assemble the tool. To automatically pre-set the tool, we take the tool definition from TopSolid. With this information like Tool function, length, no of cutting edges and so on, we will automatically create the measuring cycle and do the pre-set. Furthermore, we must transfer all this information to the tool pre-setter, CNC-machines, and many surrounding systems.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Finally, we create a bidirectional flow of information between the “virtual” and “physical” world. Everyone has access to the necessary information at all the time…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1C2D7AA2-63CB-4DE5-BD41-5BE21F084FCC}" type="slidenum">
              <a:rPr lang="fr-FR" smtClean="0"/>
              <a:t>6</a:t>
            </a:fld>
            <a:endParaRPr lang="fr-FR"/>
          </a:p>
        </p:txBody>
      </p:sp>
    </p:spTree>
    <p:extLst>
      <p:ext uri="{BB962C8B-B14F-4D97-AF65-F5344CB8AC3E}">
        <p14:creationId xmlns:p14="http://schemas.microsoft.com/office/powerpoint/2010/main" val="85063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SIMPLE SCENARIO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Let’s start with a simple scenario to give you a short overview about the management of the tools…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Mr.CAM</a:t>
            </a:r>
            <a:r>
              <a:rPr lang="en-GB" sz="1800" dirty="0">
                <a:effectLst/>
                <a:latin typeface="Calibri" panose="020F0502020204030204" pitchFamily="34" charset="0"/>
                <a:ea typeface="Calibri" panose="020F0502020204030204" pitchFamily="34" charset="0"/>
                <a:cs typeface="Times New Roman" panose="02020603050405020304" pitchFamily="18" charset="0"/>
              </a:rPr>
              <a:t> must program a prototype or a small series of parts. It would be very helpful to know what tools are actual on the machine which he can use for this part. This of course why he wants to keep the effort for the management of the tools in the machine shop as less as possible. With TopSolid’ShopFloor, he can get any information about the machine at any time.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ShopFloor</a:t>
            </a:r>
            <a:r>
              <a:rPr lang="en-GB" sz="1800" dirty="0">
                <a:effectLst/>
                <a:latin typeface="Calibri" panose="020F0502020204030204" pitchFamily="34" charset="0"/>
                <a:ea typeface="Calibri" panose="020F0502020204030204" pitchFamily="34" charset="0"/>
                <a:cs typeface="Times New Roman" panose="02020603050405020304" pitchFamily="18" charset="0"/>
              </a:rPr>
              <a:t> knows the actual state of the machine magazine as well as the actual running programs. In this case he will use the two of the three existing tools to not generate an extra effort for retooling the machine.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1C2D7AA2-63CB-4DE5-BD41-5BE21F084FCC}" type="slidenum">
              <a:rPr lang="fr-FR" smtClean="0"/>
              <a:t>7</a:t>
            </a:fld>
            <a:endParaRPr lang="fr-FR"/>
          </a:p>
        </p:txBody>
      </p:sp>
    </p:spTree>
    <p:extLst>
      <p:ext uri="{BB962C8B-B14F-4D97-AF65-F5344CB8AC3E}">
        <p14:creationId xmlns:p14="http://schemas.microsoft.com/office/powerpoint/2010/main" val="3009960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After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Mr.CAM</a:t>
            </a:r>
            <a:r>
              <a:rPr lang="en-GB" sz="1800" dirty="0">
                <a:effectLst/>
                <a:latin typeface="Calibri" panose="020F0502020204030204" pitchFamily="34" charset="0"/>
                <a:ea typeface="Calibri" panose="020F0502020204030204" pitchFamily="34" charset="0"/>
                <a:cs typeface="Times New Roman" panose="02020603050405020304" pitchFamily="18" charset="0"/>
              </a:rPr>
              <a:t> has finished his job while generating the ISO, the part must be machined.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Mr.Mount</a:t>
            </a:r>
            <a:r>
              <a:rPr lang="en-GB" sz="1800" dirty="0">
                <a:effectLst/>
                <a:latin typeface="Calibri" panose="020F0502020204030204" pitchFamily="34" charset="0"/>
                <a:ea typeface="Calibri" panose="020F0502020204030204" pitchFamily="34" charset="0"/>
                <a:cs typeface="Times New Roman" panose="02020603050405020304" pitchFamily="18" charset="0"/>
              </a:rPr>
              <a:t> has not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ony</a:t>
            </a:r>
            <a:r>
              <a:rPr lang="en-GB" sz="1800" dirty="0">
                <a:effectLst/>
                <a:latin typeface="Calibri" panose="020F0502020204030204" pitchFamily="34" charset="0"/>
                <a:ea typeface="Calibri" panose="020F0502020204030204" pitchFamily="34" charset="0"/>
                <a:cs typeface="Times New Roman" panose="02020603050405020304" pitchFamily="18" charset="0"/>
              </a:rPr>
              <a:t> one program to machine he has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serveal</a:t>
            </a:r>
            <a:r>
              <a:rPr lang="en-GB" sz="1800" dirty="0">
                <a:effectLst/>
                <a:latin typeface="Calibri" panose="020F0502020204030204" pitchFamily="34" charset="0"/>
                <a:ea typeface="Calibri" panose="020F0502020204030204" pitchFamily="34" charset="0"/>
                <a:cs typeface="Times New Roman" panose="02020603050405020304" pitchFamily="18" charset="0"/>
              </a:rPr>
              <a:t> programs in the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cirquit</a:t>
            </a:r>
            <a:r>
              <a:rPr lang="en-GB" sz="1800" dirty="0">
                <a:effectLst/>
                <a:latin typeface="Calibri" panose="020F0502020204030204" pitchFamily="34" charset="0"/>
                <a:ea typeface="Calibri" panose="020F0502020204030204" pitchFamily="34" charset="0"/>
                <a:cs typeface="Times New Roman" panose="02020603050405020304" pitchFamily="18" charset="0"/>
              </a:rPr>
              <a:t> to respect. TopSolid’ShopFloor will help him and automatically generates a difference-list of the actual magazine and the missing tools. To mount the missing to he needs the information of BOM and a detailed drawing what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ShopFloor</a:t>
            </a:r>
            <a:r>
              <a:rPr lang="en-GB" sz="1800" dirty="0">
                <a:effectLst/>
                <a:latin typeface="Calibri" panose="020F0502020204030204" pitchFamily="34" charset="0"/>
                <a:ea typeface="Calibri" panose="020F0502020204030204" pitchFamily="34" charset="0"/>
                <a:cs typeface="Times New Roman" panose="02020603050405020304" pitchFamily="18" charset="0"/>
              </a:rPr>
              <a:t> provides in a digital format. After assembling and mapping with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ShopFloor</a:t>
            </a:r>
            <a:r>
              <a:rPr lang="en-GB" sz="1800" dirty="0">
                <a:effectLst/>
                <a:latin typeface="Calibri" panose="020F0502020204030204" pitchFamily="34" charset="0"/>
                <a:ea typeface="Calibri" panose="020F0502020204030204" pitchFamily="34" charset="0"/>
                <a:cs typeface="Times New Roman" panose="02020603050405020304" pitchFamily="18" charset="0"/>
              </a:rPr>
              <a:t>, the tool is ready to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preset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err="1">
                <a:effectLst/>
                <a:latin typeface="Calibri" panose="020F0502020204030204" pitchFamily="34" charset="0"/>
                <a:ea typeface="Calibri" panose="020F0502020204030204" pitchFamily="34" charset="0"/>
                <a:cs typeface="Times New Roman" panose="02020603050405020304" pitchFamily="18" charset="0"/>
              </a:rPr>
              <a:t>Mr.Preset</a:t>
            </a:r>
            <a:r>
              <a:rPr lang="en-GB" sz="1800" dirty="0">
                <a:effectLst/>
                <a:latin typeface="Calibri" panose="020F0502020204030204" pitchFamily="34" charset="0"/>
                <a:ea typeface="Calibri" panose="020F0502020204030204" pitchFamily="34" charset="0"/>
                <a:cs typeface="Times New Roman" panose="02020603050405020304" pitchFamily="18" charset="0"/>
              </a:rPr>
              <a:t> can use the automatic generated measuring-cycle with the TopSolid defined functionality to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preset</a:t>
            </a:r>
            <a:r>
              <a:rPr lang="en-GB" sz="1800" dirty="0">
                <a:effectLst/>
                <a:latin typeface="Calibri" panose="020F0502020204030204" pitchFamily="34" charset="0"/>
                <a:ea typeface="Calibri" panose="020F0502020204030204" pitchFamily="34" charset="0"/>
                <a:cs typeface="Times New Roman" panose="02020603050405020304" pitchFamily="18" charset="0"/>
              </a:rPr>
              <a:t> the tool full automatic. The measured data for this unique tool will take place in the TopSolid’PDM database.</a:t>
            </a:r>
            <a:endParaRPr lang="fr-FR" dirty="0"/>
          </a:p>
        </p:txBody>
      </p:sp>
      <p:sp>
        <p:nvSpPr>
          <p:cNvPr id="4" name="Espace réservé du numéro de diapositive 3"/>
          <p:cNvSpPr>
            <a:spLocks noGrp="1"/>
          </p:cNvSpPr>
          <p:nvPr>
            <p:ph type="sldNum" sz="quarter" idx="5"/>
          </p:nvPr>
        </p:nvSpPr>
        <p:spPr/>
        <p:txBody>
          <a:bodyPr/>
          <a:lstStyle/>
          <a:p>
            <a:fld id="{1C2D7AA2-63CB-4DE5-BD41-5BE21F084FCC}" type="slidenum">
              <a:rPr lang="fr-FR" smtClean="0"/>
              <a:t>8</a:t>
            </a:fld>
            <a:endParaRPr lang="fr-FR"/>
          </a:p>
        </p:txBody>
      </p:sp>
    </p:spTree>
    <p:extLst>
      <p:ext uri="{BB962C8B-B14F-4D97-AF65-F5344CB8AC3E}">
        <p14:creationId xmlns:p14="http://schemas.microsoft.com/office/powerpoint/2010/main" val="655850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tool-wagon has reached his target and we are ready to place the tool in the magazine. For that, we again scan the tool and the place it in the magazine.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TopSolid’Shopfloor</a:t>
            </a:r>
            <a:r>
              <a:rPr lang="en-GB" sz="1800" dirty="0">
                <a:effectLst/>
                <a:latin typeface="Calibri" panose="020F0502020204030204" pitchFamily="34" charset="0"/>
                <a:ea typeface="Calibri" panose="020F0502020204030204" pitchFamily="34" charset="0"/>
                <a:cs typeface="Times New Roman" panose="02020603050405020304" pitchFamily="18" charset="0"/>
              </a:rPr>
              <a:t> automatically add the tool with the actual measured data in the tool-table. The NC-Program is also automatically provided, and the part is ready to machine…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Just a very simple scenario about tool management. TopSolid’ShopFloor has a lot more following functionalities but we have to focus on some key points…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1C2D7AA2-63CB-4DE5-BD41-5BE21F084FCC}" type="slidenum">
              <a:rPr lang="fr-FR" smtClean="0"/>
              <a:t>9</a:t>
            </a:fld>
            <a:endParaRPr lang="fr-FR"/>
          </a:p>
        </p:txBody>
      </p:sp>
    </p:spTree>
    <p:extLst>
      <p:ext uri="{BB962C8B-B14F-4D97-AF65-F5344CB8AC3E}">
        <p14:creationId xmlns:p14="http://schemas.microsoft.com/office/powerpoint/2010/main" val="2372692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err="1">
                <a:effectLst/>
                <a:latin typeface="Calibri" panose="020F0502020204030204" pitchFamily="34" charset="0"/>
                <a:ea typeface="Calibri" panose="020F0502020204030204" pitchFamily="34" charset="0"/>
                <a:cs typeface="Times New Roman" panose="02020603050405020304" pitchFamily="18" charset="0"/>
              </a:rPr>
              <a:t>TopSolid’ShopFloor</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a scalable solution and you can start with different approaches….</a:t>
            </a:r>
            <a:endParaRPr lang="fr-FR" dirty="0"/>
          </a:p>
        </p:txBody>
      </p:sp>
      <p:sp>
        <p:nvSpPr>
          <p:cNvPr id="4" name="Espace réservé du numéro de diapositive 3"/>
          <p:cNvSpPr>
            <a:spLocks noGrp="1"/>
          </p:cNvSpPr>
          <p:nvPr>
            <p:ph type="sldNum" sz="quarter" idx="5"/>
          </p:nvPr>
        </p:nvSpPr>
        <p:spPr/>
        <p:txBody>
          <a:bodyPr/>
          <a:lstStyle/>
          <a:p>
            <a:fld id="{1C2D7AA2-63CB-4DE5-BD41-5BE21F084FCC}" type="slidenum">
              <a:rPr lang="fr-FR" smtClean="0"/>
              <a:t>12</a:t>
            </a:fld>
            <a:endParaRPr lang="fr-FR"/>
          </a:p>
        </p:txBody>
      </p:sp>
    </p:spTree>
    <p:extLst>
      <p:ext uri="{BB962C8B-B14F-4D97-AF65-F5344CB8AC3E}">
        <p14:creationId xmlns:p14="http://schemas.microsoft.com/office/powerpoint/2010/main" val="341948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“TopSolid‘ShopFloor manages your complete workflow from 1</a:t>
            </a:r>
            <a:r>
              <a:rPr lang="en-US" sz="1800" b="1"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3D-import to the machined part…”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integrated software leads you through the complete workflow/process of manufacturing parts. From Automated import, over creating and managing tools, CAM and NC as well as stock and storage management with connection to all surrounding systems…</a:t>
            </a:r>
          </a:p>
          <a:p>
            <a:endParaRPr lang="fr-FR" dirty="0"/>
          </a:p>
        </p:txBody>
      </p:sp>
      <p:sp>
        <p:nvSpPr>
          <p:cNvPr id="4" name="Espace réservé du numéro de diapositive 3"/>
          <p:cNvSpPr>
            <a:spLocks noGrp="1"/>
          </p:cNvSpPr>
          <p:nvPr>
            <p:ph type="sldNum" sz="quarter" idx="5"/>
          </p:nvPr>
        </p:nvSpPr>
        <p:spPr/>
        <p:txBody>
          <a:bodyPr/>
          <a:lstStyle/>
          <a:p>
            <a:fld id="{1C2D7AA2-63CB-4DE5-BD41-5BE21F084FCC}" type="slidenum">
              <a:rPr lang="fr-FR" smtClean="0"/>
              <a:t>24</a:t>
            </a:fld>
            <a:endParaRPr lang="fr-FR"/>
          </a:p>
        </p:txBody>
      </p:sp>
    </p:spTree>
    <p:extLst>
      <p:ext uri="{BB962C8B-B14F-4D97-AF65-F5344CB8AC3E}">
        <p14:creationId xmlns:p14="http://schemas.microsoft.com/office/powerpoint/2010/main" val="353387569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pic>
        <p:nvPicPr>
          <p:cNvPr id="13" name="Grafik 12" descr="Ein Bild, das drinnen, mehrere enthält.&#10;&#10;Automatisch generierte Beschreibung">
            <a:extLst>
              <a:ext uri="{FF2B5EF4-FFF2-40B4-BE49-F238E27FC236}">
                <a16:creationId xmlns:a16="http://schemas.microsoft.com/office/drawing/2014/main" id="{32A589C9-28F5-47EF-95F0-B06ED7532EA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1448" t="20637" b="4612"/>
          <a:stretch/>
        </p:blipFill>
        <p:spPr>
          <a:xfrm>
            <a:off x="0" y="0"/>
            <a:ext cx="12186378" cy="6858000"/>
          </a:xfrm>
          <a:prstGeom prst="rect">
            <a:avLst/>
          </a:prstGeom>
        </p:spPr>
      </p:pic>
      <p:sp>
        <p:nvSpPr>
          <p:cNvPr id="27" name="Forme libre : forme 26">
            <a:extLst>
              <a:ext uri="{FF2B5EF4-FFF2-40B4-BE49-F238E27FC236}">
                <a16:creationId xmlns:a16="http://schemas.microsoft.com/office/drawing/2014/main" id="{ADC6C90F-D542-40A0-BA4F-84037EDBFB4D}"/>
              </a:ext>
            </a:extLst>
          </p:cNvPr>
          <p:cNvSpPr/>
          <p:nvPr userDrawn="1"/>
        </p:nvSpPr>
        <p:spPr>
          <a:xfrm>
            <a:off x="4576763" y="4574380"/>
            <a:ext cx="7615237" cy="2303077"/>
          </a:xfrm>
          <a:custGeom>
            <a:avLst/>
            <a:gdLst>
              <a:gd name="connsiteX0" fmla="*/ 1176337 w 7615237"/>
              <a:gd name="connsiteY0" fmla="*/ 0 h 2303077"/>
              <a:gd name="connsiteX1" fmla="*/ 1176337 w 7615237"/>
              <a:gd name="connsiteY1" fmla="*/ 1 h 2303077"/>
              <a:gd name="connsiteX2" fmla="*/ 7615237 w 7615237"/>
              <a:gd name="connsiteY2" fmla="*/ 1 h 2303077"/>
              <a:gd name="connsiteX3" fmla="*/ 7615237 w 7615237"/>
              <a:gd name="connsiteY3" fmla="*/ 2303077 h 2303077"/>
              <a:gd name="connsiteX4" fmla="*/ 1176337 w 7615237"/>
              <a:gd name="connsiteY4" fmla="*/ 2303077 h 2303077"/>
              <a:gd name="connsiteX5" fmla="*/ 1176337 w 7615237"/>
              <a:gd name="connsiteY5" fmla="*/ 2303076 h 2303077"/>
              <a:gd name="connsiteX6" fmla="*/ 0 w 7615237"/>
              <a:gd name="connsiteY6" fmla="*/ 2303076 h 230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15237" h="2303077">
                <a:moveTo>
                  <a:pt x="1176337" y="0"/>
                </a:moveTo>
                <a:lnTo>
                  <a:pt x="1176337" y="1"/>
                </a:lnTo>
                <a:lnTo>
                  <a:pt x="7615237" y="1"/>
                </a:lnTo>
                <a:lnTo>
                  <a:pt x="7615237" y="2303077"/>
                </a:lnTo>
                <a:lnTo>
                  <a:pt x="1176337" y="2303077"/>
                </a:lnTo>
                <a:lnTo>
                  <a:pt x="1176337" y="2303076"/>
                </a:lnTo>
                <a:lnTo>
                  <a:pt x="0" y="2303076"/>
                </a:lnTo>
                <a:close/>
              </a:path>
            </a:pathLst>
          </a:custGeom>
          <a:solidFill>
            <a:srgbClr val="E3221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 name="Titre 1">
            <a:extLst>
              <a:ext uri="{FF2B5EF4-FFF2-40B4-BE49-F238E27FC236}">
                <a16:creationId xmlns:a16="http://schemas.microsoft.com/office/drawing/2014/main" id="{D7FBC439-AD4F-48F4-A9A7-BD820DBD14C7}"/>
              </a:ext>
            </a:extLst>
          </p:cNvPr>
          <p:cNvSpPr>
            <a:spLocks noGrp="1"/>
          </p:cNvSpPr>
          <p:nvPr>
            <p:ph type="ctrTitle"/>
          </p:nvPr>
        </p:nvSpPr>
        <p:spPr>
          <a:xfrm>
            <a:off x="5835651" y="4630189"/>
            <a:ext cx="6282922" cy="818600"/>
          </a:xfrm>
        </p:spPr>
        <p:txBody>
          <a:bodyPr anchor="b">
            <a:normAutofit/>
          </a:bodyPr>
          <a:lstStyle>
            <a:lvl1pPr algn="l">
              <a:defRPr lang="fr-FR" sz="3600" b="1" kern="1200" spc="-13" dirty="0">
                <a:solidFill>
                  <a:srgbClr val="FFFFFF"/>
                </a:solidFill>
                <a:latin typeface="+mn-lt"/>
                <a:ea typeface="Verdana" pitchFamily="34" charset="0"/>
                <a:cs typeface="Verdana" pitchFamily="34" charset="0"/>
              </a:defRPr>
            </a:lvl1pPr>
          </a:lstStyle>
          <a:p>
            <a:r>
              <a:rPr lang="en-US"/>
              <a:t>Click to edit Master title style</a:t>
            </a:r>
            <a:endParaRPr lang="fr-FR"/>
          </a:p>
        </p:txBody>
      </p:sp>
      <p:sp>
        <p:nvSpPr>
          <p:cNvPr id="3" name="Sous-titre 2">
            <a:extLst>
              <a:ext uri="{FF2B5EF4-FFF2-40B4-BE49-F238E27FC236}">
                <a16:creationId xmlns:a16="http://schemas.microsoft.com/office/drawing/2014/main" id="{D0450B0C-8D19-4D4B-BBA3-778CC0F4DEE0}"/>
              </a:ext>
            </a:extLst>
          </p:cNvPr>
          <p:cNvSpPr>
            <a:spLocks noGrp="1"/>
          </p:cNvSpPr>
          <p:nvPr>
            <p:ph type="subTitle" idx="1"/>
          </p:nvPr>
        </p:nvSpPr>
        <p:spPr>
          <a:xfrm>
            <a:off x="5835650" y="5572572"/>
            <a:ext cx="6282922" cy="655145"/>
          </a:xfrm>
        </p:spPr>
        <p:txBody>
          <a:bodyPr>
            <a:noAutofit/>
          </a:bodyPr>
          <a:lstStyle>
            <a:lvl1pPr marL="0" indent="0" algn="l">
              <a:buNone/>
              <a:defRPr lang="fr-FR" sz="2800" kern="1200" spc="-13" dirty="0" smtClean="0">
                <a:solidFill>
                  <a:srgbClr val="FFFFFF"/>
                </a:solidFill>
                <a:latin typeface="+mn-lt"/>
                <a:ea typeface="Verdana" pitchFamily="34" charset="0"/>
                <a:cs typeface="Verdana" pitchFamily="34" charset="0"/>
              </a:defRPr>
            </a:lvl1pPr>
            <a:lvl2pPr marL="457143" indent="0" algn="ctr">
              <a:buNone/>
              <a:defRPr sz="2000"/>
            </a:lvl2pPr>
            <a:lvl3pPr marL="914286" indent="0" algn="ctr">
              <a:buNone/>
              <a:defRPr sz="18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edit Master subtitle style</a:t>
            </a:r>
            <a:endParaRPr lang="fr-FR"/>
          </a:p>
        </p:txBody>
      </p:sp>
      <p:sp>
        <p:nvSpPr>
          <p:cNvPr id="7" name="Cercle : creux 6">
            <a:extLst>
              <a:ext uri="{FF2B5EF4-FFF2-40B4-BE49-F238E27FC236}">
                <a16:creationId xmlns:a16="http://schemas.microsoft.com/office/drawing/2014/main" id="{35A07040-A856-4F34-85D7-4AC9CE6DB152}"/>
              </a:ext>
            </a:extLst>
          </p:cNvPr>
          <p:cNvSpPr>
            <a:spLocks noChangeAspect="1"/>
          </p:cNvSpPr>
          <p:nvPr userDrawn="1"/>
        </p:nvSpPr>
        <p:spPr>
          <a:xfrm>
            <a:off x="2386451" y="1691372"/>
            <a:ext cx="2928339" cy="2931208"/>
          </a:xfrm>
          <a:prstGeom prst="donut">
            <a:avLst>
              <a:gd name="adj" fmla="val 81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tx1"/>
              </a:solidFill>
            </a:endParaRPr>
          </a:p>
        </p:txBody>
      </p:sp>
      <p:sp>
        <p:nvSpPr>
          <p:cNvPr id="11" name="Forme libre : forme 10">
            <a:extLst>
              <a:ext uri="{FF2B5EF4-FFF2-40B4-BE49-F238E27FC236}">
                <a16:creationId xmlns:a16="http://schemas.microsoft.com/office/drawing/2014/main" id="{AF840611-ED1C-4671-9B23-F26A0360EEE1}"/>
              </a:ext>
            </a:extLst>
          </p:cNvPr>
          <p:cNvSpPr/>
          <p:nvPr userDrawn="1"/>
        </p:nvSpPr>
        <p:spPr>
          <a:xfrm>
            <a:off x="0" y="0"/>
            <a:ext cx="2556694" cy="2405251"/>
          </a:xfrm>
          <a:custGeom>
            <a:avLst/>
            <a:gdLst>
              <a:gd name="connsiteX0" fmla="*/ 2152408 w 2556694"/>
              <a:gd name="connsiteY0" fmla="*/ 0 h 2405251"/>
              <a:gd name="connsiteX1" fmla="*/ 2474814 w 2556694"/>
              <a:gd name="connsiteY1" fmla="*/ 0 h 2405251"/>
              <a:gd name="connsiteX2" fmla="*/ 2518968 w 2556694"/>
              <a:gd name="connsiteY2" fmla="*/ 171890 h 2405251"/>
              <a:gd name="connsiteX3" fmla="*/ 2556694 w 2556694"/>
              <a:gd name="connsiteY3" fmla="*/ 546494 h 2405251"/>
              <a:gd name="connsiteX4" fmla="*/ 699756 w 2556694"/>
              <a:gd name="connsiteY4" fmla="*/ 2405251 h 2405251"/>
              <a:gd name="connsiteX5" fmla="*/ 147559 w 2556694"/>
              <a:gd name="connsiteY5" fmla="*/ 2321685 h 2405251"/>
              <a:gd name="connsiteX6" fmla="*/ 0 w 2556694"/>
              <a:gd name="connsiteY6" fmla="*/ 2267625 h 2405251"/>
              <a:gd name="connsiteX7" fmla="*/ 0 w 2556694"/>
              <a:gd name="connsiteY7" fmla="*/ 1933426 h 2405251"/>
              <a:gd name="connsiteX8" fmla="*/ 95174 w 2556694"/>
              <a:gd name="connsiteY8" fmla="*/ 1979328 h 2405251"/>
              <a:gd name="connsiteX9" fmla="*/ 699756 w 2556694"/>
              <a:gd name="connsiteY9" fmla="*/ 2101530 h 2405251"/>
              <a:gd name="connsiteX10" fmla="*/ 2252973 w 2556694"/>
              <a:gd name="connsiteY10" fmla="*/ 546494 h 2405251"/>
              <a:gd name="connsiteX11" fmla="*/ 2183144 w 2556694"/>
              <a:gd name="connsiteY11" fmla="*/ 84074 h 240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56694" h="2405251">
                <a:moveTo>
                  <a:pt x="2152408" y="0"/>
                </a:moveTo>
                <a:lnTo>
                  <a:pt x="2474814" y="0"/>
                </a:lnTo>
                <a:lnTo>
                  <a:pt x="2518968" y="171890"/>
                </a:lnTo>
                <a:cubicBezTo>
                  <a:pt x="2543704" y="292890"/>
                  <a:pt x="2556694" y="418174"/>
                  <a:pt x="2556694" y="546494"/>
                </a:cubicBezTo>
                <a:cubicBezTo>
                  <a:pt x="2556694" y="1573057"/>
                  <a:pt x="1725315" y="2405251"/>
                  <a:pt x="699756" y="2405251"/>
                </a:cubicBezTo>
                <a:cubicBezTo>
                  <a:pt x="507464" y="2405251"/>
                  <a:pt x="321998" y="2375994"/>
                  <a:pt x="147559" y="2321685"/>
                </a:cubicBezTo>
                <a:lnTo>
                  <a:pt x="0" y="2267625"/>
                </a:lnTo>
                <a:lnTo>
                  <a:pt x="0" y="1933426"/>
                </a:lnTo>
                <a:lnTo>
                  <a:pt x="95174" y="1979328"/>
                </a:lnTo>
                <a:cubicBezTo>
                  <a:pt x="280998" y="2058017"/>
                  <a:pt x="485302" y="2101530"/>
                  <a:pt x="699756" y="2101530"/>
                </a:cubicBezTo>
                <a:cubicBezTo>
                  <a:pt x="1557574" y="2101530"/>
                  <a:pt x="2252973" y="1405317"/>
                  <a:pt x="2252973" y="546494"/>
                </a:cubicBezTo>
                <a:cubicBezTo>
                  <a:pt x="2252973" y="385465"/>
                  <a:pt x="2228526" y="230152"/>
                  <a:pt x="2183144" y="840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4" name="Forme libre : forme 13">
            <a:extLst>
              <a:ext uri="{FF2B5EF4-FFF2-40B4-BE49-F238E27FC236}">
                <a16:creationId xmlns:a16="http://schemas.microsoft.com/office/drawing/2014/main" id="{1A15ECF5-ACE6-4452-9C54-46AF9176FE62}"/>
              </a:ext>
            </a:extLst>
          </p:cNvPr>
          <p:cNvSpPr/>
          <p:nvPr userDrawn="1"/>
        </p:nvSpPr>
        <p:spPr>
          <a:xfrm>
            <a:off x="0" y="5238344"/>
            <a:ext cx="3215689" cy="1619656"/>
          </a:xfrm>
          <a:custGeom>
            <a:avLst/>
            <a:gdLst>
              <a:gd name="connsiteX0" fmla="*/ 1553741 w 3215689"/>
              <a:gd name="connsiteY0" fmla="*/ 0 h 1619656"/>
              <a:gd name="connsiteX1" fmla="*/ 3209430 w 3215689"/>
              <a:gd name="connsiteY1" fmla="*/ 1495582 h 1619656"/>
              <a:gd name="connsiteX2" fmla="*/ 3215689 w 3215689"/>
              <a:gd name="connsiteY2" fmla="*/ 1619656 h 1619656"/>
              <a:gd name="connsiteX3" fmla="*/ 2943479 w 3215689"/>
              <a:gd name="connsiteY3" fmla="*/ 1619656 h 1619656"/>
              <a:gd name="connsiteX4" fmla="*/ 2938625 w 3215689"/>
              <a:gd name="connsiteY4" fmla="*/ 1523413 h 1619656"/>
              <a:gd name="connsiteX5" fmla="*/ 1553741 w 3215689"/>
              <a:gd name="connsiteY5" fmla="*/ 272210 h 1619656"/>
              <a:gd name="connsiteX6" fmla="*/ 168857 w 3215689"/>
              <a:gd name="connsiteY6" fmla="*/ 1523413 h 1619656"/>
              <a:gd name="connsiteX7" fmla="*/ 164003 w 3215689"/>
              <a:gd name="connsiteY7" fmla="*/ 1619656 h 1619656"/>
              <a:gd name="connsiteX8" fmla="*/ 0 w 3215689"/>
              <a:gd name="connsiteY8" fmla="*/ 1619656 h 1619656"/>
              <a:gd name="connsiteX9" fmla="*/ 0 w 3215689"/>
              <a:gd name="connsiteY9" fmla="*/ 1072838 h 1619656"/>
              <a:gd name="connsiteX10" fmla="*/ 20248 w 3215689"/>
              <a:gd name="connsiteY10" fmla="*/ 1017464 h 1619656"/>
              <a:gd name="connsiteX11" fmla="*/ 1553741 w 3215689"/>
              <a:gd name="connsiteY11" fmla="*/ 0 h 161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5689" h="1619656">
                <a:moveTo>
                  <a:pt x="1553741" y="0"/>
                </a:moveTo>
                <a:cubicBezTo>
                  <a:pt x="2415451" y="0"/>
                  <a:pt x="3124202" y="655536"/>
                  <a:pt x="3209430" y="1495582"/>
                </a:cubicBezTo>
                <a:lnTo>
                  <a:pt x="3215689" y="1619656"/>
                </a:lnTo>
                <a:lnTo>
                  <a:pt x="2943479" y="1619656"/>
                </a:lnTo>
                <a:lnTo>
                  <a:pt x="2938625" y="1523413"/>
                </a:lnTo>
                <a:cubicBezTo>
                  <a:pt x="2867337" y="820631"/>
                  <a:pt x="2274510" y="272210"/>
                  <a:pt x="1553741" y="272210"/>
                </a:cubicBezTo>
                <a:cubicBezTo>
                  <a:pt x="832972" y="272210"/>
                  <a:pt x="240145" y="820631"/>
                  <a:pt x="168857" y="1523413"/>
                </a:cubicBezTo>
                <a:lnTo>
                  <a:pt x="164003" y="1619656"/>
                </a:lnTo>
                <a:lnTo>
                  <a:pt x="0" y="1619656"/>
                </a:lnTo>
                <a:lnTo>
                  <a:pt x="0" y="1072838"/>
                </a:lnTo>
                <a:lnTo>
                  <a:pt x="20248" y="1017464"/>
                </a:lnTo>
                <a:cubicBezTo>
                  <a:pt x="272899" y="419543"/>
                  <a:pt x="864373" y="0"/>
                  <a:pt x="15537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grpSp>
        <p:nvGrpSpPr>
          <p:cNvPr id="16" name="Groupe 15">
            <a:extLst>
              <a:ext uri="{FF2B5EF4-FFF2-40B4-BE49-F238E27FC236}">
                <a16:creationId xmlns:a16="http://schemas.microsoft.com/office/drawing/2014/main" id="{BED8DBD9-A5BB-4B13-875D-510DE0700A50}"/>
              </a:ext>
            </a:extLst>
          </p:cNvPr>
          <p:cNvGrpSpPr/>
          <p:nvPr userDrawn="1"/>
        </p:nvGrpSpPr>
        <p:grpSpPr>
          <a:xfrm>
            <a:off x="8124626" y="495300"/>
            <a:ext cx="3238477" cy="3223520"/>
            <a:chOff x="9827820" y="394418"/>
            <a:chExt cx="1792800" cy="1792800"/>
          </a:xfrm>
          <a:solidFill>
            <a:srgbClr val="E32213"/>
          </a:solidFill>
        </p:grpSpPr>
        <p:sp>
          <p:nvSpPr>
            <p:cNvPr id="17" name="Ellipse 16">
              <a:extLst>
                <a:ext uri="{FF2B5EF4-FFF2-40B4-BE49-F238E27FC236}">
                  <a16:creationId xmlns:a16="http://schemas.microsoft.com/office/drawing/2014/main" id="{845013CC-B7A8-4481-8890-C1C5EF75C1F6}"/>
                </a:ext>
              </a:extLst>
            </p:cNvPr>
            <p:cNvSpPr>
              <a:spLocks noChangeAspect="1"/>
            </p:cNvSpPr>
            <p:nvPr userDrawn="1"/>
          </p:nvSpPr>
          <p:spPr>
            <a:xfrm>
              <a:off x="9827820" y="394418"/>
              <a:ext cx="1792800" cy="1792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18" name="Image 17">
              <a:extLst>
                <a:ext uri="{FF2B5EF4-FFF2-40B4-BE49-F238E27FC236}">
                  <a16:creationId xmlns:a16="http://schemas.microsoft.com/office/drawing/2014/main" id="{965D9050-B690-4063-A135-EB90FF3D6A1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778" t="23848" r="6816" b="24888"/>
            <a:stretch/>
          </p:blipFill>
          <p:spPr>
            <a:xfrm>
              <a:off x="9988460" y="851418"/>
              <a:ext cx="1408020" cy="414000"/>
            </a:xfrm>
            <a:prstGeom prst="rect">
              <a:avLst/>
            </a:prstGeom>
            <a:grpFill/>
            <a:ln>
              <a:noFill/>
            </a:ln>
          </p:spPr>
        </p:pic>
        <p:sp>
          <p:nvSpPr>
            <p:cNvPr id="19" name="ZoneTexte 18">
              <a:extLst>
                <a:ext uri="{FF2B5EF4-FFF2-40B4-BE49-F238E27FC236}">
                  <a16:creationId xmlns:a16="http://schemas.microsoft.com/office/drawing/2014/main" id="{49281512-8D4E-4522-A3EF-17B24041213D}"/>
                </a:ext>
              </a:extLst>
            </p:cNvPr>
            <p:cNvSpPr txBox="1"/>
            <p:nvPr userDrawn="1"/>
          </p:nvSpPr>
          <p:spPr>
            <a:xfrm>
              <a:off x="9988459" y="1344043"/>
              <a:ext cx="1482536" cy="541103"/>
            </a:xfrm>
            <a:prstGeom prst="rect">
              <a:avLst/>
            </a:prstGeom>
            <a:noFill/>
          </p:spPr>
          <p:txBody>
            <a:bodyPr wrap="square" rtlCol="0">
              <a:spAutoFit/>
            </a:bodyPr>
            <a:lstStyle/>
            <a:p>
              <a:pPr algn="ctr">
                <a:lnSpc>
                  <a:spcPct val="80000"/>
                </a:lnSpc>
              </a:pPr>
              <a:r>
                <a:rPr lang="fr-FR" sz="2400" b="0">
                  <a:solidFill>
                    <a:schemeClr val="bg1"/>
                  </a:solidFill>
                </a:rPr>
                <a:t>INTEGRATED</a:t>
              </a:r>
              <a:br>
                <a:rPr lang="fr-FR" sz="2400" b="0">
                  <a:solidFill>
                    <a:schemeClr val="bg1"/>
                  </a:solidFill>
                </a:rPr>
              </a:br>
              <a:r>
                <a:rPr lang="fr-FR" sz="2400" b="0">
                  <a:solidFill>
                    <a:schemeClr val="bg1"/>
                  </a:solidFill>
                </a:rPr>
                <a:t>DIGITAL</a:t>
              </a:r>
              <a:br>
                <a:rPr lang="fr-FR" sz="2400" b="0">
                  <a:solidFill>
                    <a:schemeClr val="bg1"/>
                  </a:solidFill>
                </a:rPr>
              </a:br>
              <a:r>
                <a:rPr lang="fr-FR" sz="2400" b="0">
                  <a:solidFill>
                    <a:schemeClr val="bg1"/>
                  </a:solidFill>
                </a:rPr>
                <a:t>FACTORY</a:t>
              </a:r>
            </a:p>
          </p:txBody>
        </p:sp>
      </p:grpSp>
      <p:cxnSp>
        <p:nvCxnSpPr>
          <p:cNvPr id="20" name="Connecteur droit 19">
            <a:extLst>
              <a:ext uri="{FF2B5EF4-FFF2-40B4-BE49-F238E27FC236}">
                <a16:creationId xmlns:a16="http://schemas.microsoft.com/office/drawing/2014/main" id="{1EEF00E9-E370-40ED-B107-51D2D4B3DD2B}"/>
              </a:ext>
            </a:extLst>
          </p:cNvPr>
          <p:cNvCxnSpPr>
            <a:cxnSpLocks/>
          </p:cNvCxnSpPr>
          <p:nvPr userDrawn="1"/>
        </p:nvCxnSpPr>
        <p:spPr>
          <a:xfrm flipH="1">
            <a:off x="4452938" y="4502150"/>
            <a:ext cx="852487" cy="1717675"/>
          </a:xfrm>
          <a:prstGeom prst="line">
            <a:avLst/>
          </a:prstGeom>
          <a:ln w="71120" cap="rnd">
            <a:solidFill>
              <a:srgbClr val="E32213"/>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043DC5BB-9895-48FB-90A0-961D93C3320A}"/>
              </a:ext>
            </a:extLst>
          </p:cNvPr>
          <p:cNvCxnSpPr>
            <a:cxnSpLocks/>
          </p:cNvCxnSpPr>
          <p:nvPr userDrawn="1"/>
        </p:nvCxnSpPr>
        <p:spPr>
          <a:xfrm flipH="1">
            <a:off x="5229225" y="3971925"/>
            <a:ext cx="482600" cy="987425"/>
          </a:xfrm>
          <a:prstGeom prst="line">
            <a:avLst/>
          </a:prstGeom>
          <a:ln w="57150" cap="rnd">
            <a:solidFill>
              <a:srgbClr val="E32213"/>
            </a:solidFill>
          </a:ln>
        </p:spPr>
        <p:style>
          <a:lnRef idx="1">
            <a:schemeClr val="accent1"/>
          </a:lnRef>
          <a:fillRef idx="0">
            <a:schemeClr val="accent1"/>
          </a:fillRef>
          <a:effectRef idx="0">
            <a:schemeClr val="accent1"/>
          </a:effectRef>
          <a:fontRef idx="minor">
            <a:schemeClr val="tx1"/>
          </a:fontRef>
        </p:style>
      </p:cxnSp>
      <p:sp>
        <p:nvSpPr>
          <p:cNvPr id="4" name="Espace réservé de la date 3">
            <a:extLst>
              <a:ext uri="{FF2B5EF4-FFF2-40B4-BE49-F238E27FC236}">
                <a16:creationId xmlns:a16="http://schemas.microsoft.com/office/drawing/2014/main" id="{D1034268-60FA-4A64-8B38-78DBBA1529A3}"/>
              </a:ext>
            </a:extLst>
          </p:cNvPr>
          <p:cNvSpPr>
            <a:spLocks noGrp="1"/>
          </p:cNvSpPr>
          <p:nvPr>
            <p:ph type="dt" sz="half" idx="10"/>
          </p:nvPr>
        </p:nvSpPr>
        <p:spPr>
          <a:xfrm>
            <a:off x="10958221" y="6353954"/>
            <a:ext cx="1160350" cy="365125"/>
          </a:xfrm>
        </p:spPr>
        <p:txBody>
          <a:bodyPr/>
          <a:lstStyle>
            <a:lvl1pPr algn="r">
              <a:defRPr sz="1400">
                <a:latin typeface="Lato" panose="020F0502020204030203" pitchFamily="34" charset="0"/>
              </a:defRPr>
            </a:lvl1pPr>
          </a:lstStyle>
          <a:p>
            <a:pPr algn="r"/>
            <a:fld id="{7CE64CAB-16DE-46A0-9CBB-80AE1AB428F2}" type="datetime1">
              <a:rPr lang="fr-FR" smtClean="0"/>
              <a:t>19/07/2023</a:t>
            </a:fld>
            <a:endParaRPr lang="fr-FR"/>
          </a:p>
        </p:txBody>
      </p:sp>
      <p:sp>
        <p:nvSpPr>
          <p:cNvPr id="6" name="Espace réservé du texte 5">
            <a:extLst>
              <a:ext uri="{FF2B5EF4-FFF2-40B4-BE49-F238E27FC236}">
                <a16:creationId xmlns:a16="http://schemas.microsoft.com/office/drawing/2014/main" id="{859C3CBC-A7F0-4CCF-8084-32262D914CBC}"/>
              </a:ext>
            </a:extLst>
          </p:cNvPr>
          <p:cNvSpPr>
            <a:spLocks noGrp="1"/>
          </p:cNvSpPr>
          <p:nvPr>
            <p:ph type="body" sz="quarter" idx="11" hasCustomPrompt="1"/>
          </p:nvPr>
        </p:nvSpPr>
        <p:spPr>
          <a:xfrm>
            <a:off x="5835650" y="6353175"/>
            <a:ext cx="4975225" cy="365125"/>
          </a:xfrm>
        </p:spPr>
        <p:txBody>
          <a:bodyPr>
            <a:normAutofit/>
          </a:bodyPr>
          <a:lstStyle>
            <a:lvl1pPr>
              <a:buNone/>
              <a:defRPr sz="1400">
                <a:solidFill>
                  <a:schemeClr val="bg1"/>
                </a:solidFill>
                <a:latin typeface="Lato" panose="020F0502020204030203" pitchFamily="34" charset="0"/>
              </a:defRPr>
            </a:lvl1pPr>
          </a:lstStyle>
          <a:p>
            <a:pPr lvl="0"/>
            <a:r>
              <a:rPr lang="fr-FR">
                <a:latin typeface="Lato" panose="020F0502020204030203" pitchFamily="34" charset="0"/>
              </a:rPr>
              <a:t>Auteur - Lieu</a:t>
            </a:r>
            <a:endParaRPr lang="fr-FR"/>
          </a:p>
        </p:txBody>
      </p:sp>
    </p:spTree>
    <p:extLst>
      <p:ext uri="{BB962C8B-B14F-4D97-AF65-F5344CB8AC3E}">
        <p14:creationId xmlns:p14="http://schemas.microsoft.com/office/powerpoint/2010/main" val="216418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6" presetClass="emph" presetSubtype="0" fill="hold" nodeType="withEffect">
                                  <p:stCondLst>
                                    <p:cond delay="0"/>
                                  </p:stCondLst>
                                  <p:childTnLst>
                                    <p:animScale>
                                      <p:cBhvr>
                                        <p:cTn id="12" dur="3000" fill="hold"/>
                                        <p:tgtEl>
                                          <p:spTgt spid="13"/>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re de section">
    <p:spTree>
      <p:nvGrpSpPr>
        <p:cNvPr id="1" name=""/>
        <p:cNvGrpSpPr/>
        <p:nvPr/>
      </p:nvGrpSpPr>
      <p:grpSpPr>
        <a:xfrm>
          <a:off x="0" y="0"/>
          <a:ext cx="0" cy="0"/>
          <a:chOff x="0" y="0"/>
          <a:chExt cx="0" cy="0"/>
        </a:xfrm>
      </p:grpSpPr>
      <p:pic>
        <p:nvPicPr>
          <p:cNvPr id="15" name="Grafik 14" descr="Ein Bild, das drinnen, mehrere enthält.&#10;&#10;Automatisch generierte Beschreibung">
            <a:extLst>
              <a:ext uri="{FF2B5EF4-FFF2-40B4-BE49-F238E27FC236}">
                <a16:creationId xmlns:a16="http://schemas.microsoft.com/office/drawing/2014/main" id="{4FFBC3ED-7C4E-422F-96A2-EF9F2CFEC74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1448" t="20637" b="4612"/>
          <a:stretch/>
        </p:blipFill>
        <p:spPr>
          <a:xfrm>
            <a:off x="2811" y="0"/>
            <a:ext cx="12186378" cy="6858000"/>
          </a:xfrm>
          <a:prstGeom prst="rect">
            <a:avLst/>
          </a:prstGeom>
          <a:solidFill>
            <a:srgbClr val="E32213">
              <a:alpha val="69804"/>
            </a:srgbClr>
          </a:solidFill>
        </p:spPr>
      </p:pic>
      <p:sp>
        <p:nvSpPr>
          <p:cNvPr id="16" name="Rechteck 15">
            <a:extLst>
              <a:ext uri="{FF2B5EF4-FFF2-40B4-BE49-F238E27FC236}">
                <a16:creationId xmlns:a16="http://schemas.microsoft.com/office/drawing/2014/main" id="{35502216-CBEA-4BDB-807F-6B0DD217ABBF}"/>
              </a:ext>
            </a:extLst>
          </p:cNvPr>
          <p:cNvSpPr/>
          <p:nvPr userDrawn="1"/>
        </p:nvSpPr>
        <p:spPr>
          <a:xfrm>
            <a:off x="0" y="0"/>
            <a:ext cx="12192000" cy="6858000"/>
          </a:xfrm>
          <a:prstGeom prst="rect">
            <a:avLst/>
          </a:prstGeom>
          <a:solidFill>
            <a:srgbClr val="E32213">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9" name="Connecteur droit 18">
            <a:extLst>
              <a:ext uri="{FF2B5EF4-FFF2-40B4-BE49-F238E27FC236}">
                <a16:creationId xmlns:a16="http://schemas.microsoft.com/office/drawing/2014/main" id="{7A1EE088-C929-42F2-9973-25B70D3D1987}"/>
              </a:ext>
            </a:extLst>
          </p:cNvPr>
          <p:cNvCxnSpPr>
            <a:cxnSpLocks/>
          </p:cNvCxnSpPr>
          <p:nvPr userDrawn="1"/>
        </p:nvCxnSpPr>
        <p:spPr>
          <a:xfrm flipH="1">
            <a:off x="11013281" y="3376613"/>
            <a:ext cx="716757" cy="1454943"/>
          </a:xfrm>
          <a:prstGeom prst="line">
            <a:avLst/>
          </a:prstGeom>
          <a:ln w="222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1D0719AD-531C-4C5E-9C47-A8AAE8CD378C}"/>
              </a:ext>
            </a:extLst>
          </p:cNvPr>
          <p:cNvCxnSpPr>
            <a:cxnSpLocks/>
          </p:cNvCxnSpPr>
          <p:nvPr userDrawn="1"/>
        </p:nvCxnSpPr>
        <p:spPr>
          <a:xfrm flipH="1">
            <a:off x="10060781" y="3640931"/>
            <a:ext cx="1345408" cy="2738438"/>
          </a:xfrm>
          <a:prstGeom prst="line">
            <a:avLst/>
          </a:prstGeom>
          <a:ln w="71120" cap="rnd">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Groupe 8">
            <a:extLst>
              <a:ext uri="{FF2B5EF4-FFF2-40B4-BE49-F238E27FC236}">
                <a16:creationId xmlns:a16="http://schemas.microsoft.com/office/drawing/2014/main" id="{901B1E4A-DC2C-4DBF-AB18-F208AD4842B4}"/>
              </a:ext>
            </a:extLst>
          </p:cNvPr>
          <p:cNvGrpSpPr/>
          <p:nvPr userDrawn="1"/>
        </p:nvGrpSpPr>
        <p:grpSpPr>
          <a:xfrm>
            <a:off x="9646844" y="470975"/>
            <a:ext cx="1792800" cy="1792800"/>
            <a:chOff x="9827819" y="394418"/>
            <a:chExt cx="1792800" cy="1792800"/>
          </a:xfrm>
        </p:grpSpPr>
        <p:sp>
          <p:nvSpPr>
            <p:cNvPr id="10" name="Ellipse 9">
              <a:extLst>
                <a:ext uri="{FF2B5EF4-FFF2-40B4-BE49-F238E27FC236}">
                  <a16:creationId xmlns:a16="http://schemas.microsoft.com/office/drawing/2014/main" id="{3DDFF1F9-E217-407C-9D96-4B93176150A8}"/>
                </a:ext>
              </a:extLst>
            </p:cNvPr>
            <p:cNvSpPr>
              <a:spLocks noChangeAspect="1"/>
            </p:cNvSpPr>
            <p:nvPr userDrawn="1"/>
          </p:nvSpPr>
          <p:spPr>
            <a:xfrm>
              <a:off x="9827819" y="394418"/>
              <a:ext cx="1792800" cy="1792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11" name="Image 10">
              <a:extLst>
                <a:ext uri="{FF2B5EF4-FFF2-40B4-BE49-F238E27FC236}">
                  <a16:creationId xmlns:a16="http://schemas.microsoft.com/office/drawing/2014/main" id="{2D3609C2-160E-4D1D-AA57-0FCC85E1D053}"/>
                </a:ext>
              </a:extLst>
            </p:cNvPr>
            <p:cNvPicPr>
              <a:picLocks noChangeAspect="1"/>
            </p:cNvPicPr>
            <p:nvPr userDrawn="1"/>
          </p:nvPicPr>
          <p:blipFill>
            <a:blip r:embed="rId4">
              <a:extLst>
                <a:ext uri="{28A0092B-C50C-407E-A947-70E740481C1C}">
                  <a14:useLocalDpi xmlns:a14="http://schemas.microsoft.com/office/drawing/2010/main" val="0"/>
                </a:ext>
              </a:extLst>
            </a:blip>
            <a:srcRect t="20335" b="20335"/>
            <a:stretch/>
          </p:blipFill>
          <p:spPr>
            <a:xfrm>
              <a:off x="9988459" y="851418"/>
              <a:ext cx="1408020" cy="414000"/>
            </a:xfrm>
            <a:prstGeom prst="rect">
              <a:avLst/>
            </a:prstGeom>
            <a:noFill/>
            <a:ln>
              <a:noFill/>
            </a:ln>
          </p:spPr>
        </p:pic>
        <p:sp>
          <p:nvSpPr>
            <p:cNvPr id="12" name="ZoneTexte 11">
              <a:extLst>
                <a:ext uri="{FF2B5EF4-FFF2-40B4-BE49-F238E27FC236}">
                  <a16:creationId xmlns:a16="http://schemas.microsoft.com/office/drawing/2014/main" id="{26427BE5-5043-42F0-A53E-6261E308AC9F}"/>
                </a:ext>
              </a:extLst>
            </p:cNvPr>
            <p:cNvSpPr txBox="1"/>
            <p:nvPr userDrawn="1"/>
          </p:nvSpPr>
          <p:spPr>
            <a:xfrm>
              <a:off x="9988459" y="1353568"/>
              <a:ext cx="1482536" cy="613694"/>
            </a:xfrm>
            <a:prstGeom prst="rect">
              <a:avLst/>
            </a:prstGeom>
            <a:noFill/>
          </p:spPr>
          <p:txBody>
            <a:bodyPr wrap="square" rtlCol="0">
              <a:spAutoFit/>
            </a:bodyPr>
            <a:lstStyle/>
            <a:p>
              <a:pPr algn="ctr">
                <a:lnSpc>
                  <a:spcPct val="80000"/>
                </a:lnSpc>
              </a:pPr>
              <a:r>
                <a:rPr lang="fr-FR" sz="1400">
                  <a:solidFill>
                    <a:srgbClr val="DA4234"/>
                  </a:solidFill>
                </a:rPr>
                <a:t>INTEGRATED</a:t>
              </a:r>
              <a:br>
                <a:rPr lang="fr-FR" sz="1400">
                  <a:solidFill>
                    <a:srgbClr val="DA4234"/>
                  </a:solidFill>
                </a:rPr>
              </a:br>
              <a:r>
                <a:rPr lang="fr-FR" sz="1400">
                  <a:solidFill>
                    <a:srgbClr val="DA4234"/>
                  </a:solidFill>
                </a:rPr>
                <a:t>DIGITAL</a:t>
              </a:r>
              <a:br>
                <a:rPr lang="fr-FR" sz="1400">
                  <a:solidFill>
                    <a:srgbClr val="DA4234"/>
                  </a:solidFill>
                </a:rPr>
              </a:br>
              <a:r>
                <a:rPr lang="fr-FR" sz="1400">
                  <a:solidFill>
                    <a:srgbClr val="DA4234"/>
                  </a:solidFill>
                </a:rPr>
                <a:t>FACTORY</a:t>
              </a:r>
            </a:p>
          </p:txBody>
        </p:sp>
      </p:grpSp>
      <p:sp>
        <p:nvSpPr>
          <p:cNvPr id="27" name="Forme libre : forme 26">
            <a:extLst>
              <a:ext uri="{FF2B5EF4-FFF2-40B4-BE49-F238E27FC236}">
                <a16:creationId xmlns:a16="http://schemas.microsoft.com/office/drawing/2014/main" id="{9913C21F-B08A-4996-A8AD-DB3166099F52}"/>
              </a:ext>
            </a:extLst>
          </p:cNvPr>
          <p:cNvSpPr/>
          <p:nvPr userDrawn="1"/>
        </p:nvSpPr>
        <p:spPr>
          <a:xfrm>
            <a:off x="3199237" y="5543550"/>
            <a:ext cx="2142708" cy="1314450"/>
          </a:xfrm>
          <a:custGeom>
            <a:avLst/>
            <a:gdLst>
              <a:gd name="connsiteX0" fmla="*/ 1071354 w 2142708"/>
              <a:gd name="connsiteY0" fmla="*/ 0 h 1314450"/>
              <a:gd name="connsiteX1" fmla="*/ 2142708 w 2142708"/>
              <a:gd name="connsiteY1" fmla="*/ 1072404 h 1314450"/>
              <a:gd name="connsiteX2" fmla="*/ 2120942 w 2142708"/>
              <a:gd name="connsiteY2" fmla="*/ 1288531 h 1314450"/>
              <a:gd name="connsiteX3" fmla="*/ 2114284 w 2142708"/>
              <a:gd name="connsiteY3" fmla="*/ 1314450 h 1314450"/>
              <a:gd name="connsiteX4" fmla="*/ 1930285 w 2142708"/>
              <a:gd name="connsiteY4" fmla="*/ 1314450 h 1314450"/>
              <a:gd name="connsiteX5" fmla="*/ 1949271 w 2142708"/>
              <a:gd name="connsiteY5" fmla="*/ 1253216 h 1314450"/>
              <a:gd name="connsiteX6" fmla="*/ 1967477 w 2142708"/>
              <a:gd name="connsiteY6" fmla="*/ 1072404 h 1314450"/>
              <a:gd name="connsiteX7" fmla="*/ 1071354 w 2142708"/>
              <a:gd name="connsiteY7" fmla="*/ 175231 h 1314450"/>
              <a:gd name="connsiteX8" fmla="*/ 175231 w 2142708"/>
              <a:gd name="connsiteY8" fmla="*/ 1072404 h 1314450"/>
              <a:gd name="connsiteX9" fmla="*/ 193437 w 2142708"/>
              <a:gd name="connsiteY9" fmla="*/ 1253216 h 1314450"/>
              <a:gd name="connsiteX10" fmla="*/ 212423 w 2142708"/>
              <a:gd name="connsiteY10" fmla="*/ 1314450 h 1314450"/>
              <a:gd name="connsiteX11" fmla="*/ 28424 w 2142708"/>
              <a:gd name="connsiteY11" fmla="*/ 1314450 h 1314450"/>
              <a:gd name="connsiteX12" fmla="*/ 21766 w 2142708"/>
              <a:gd name="connsiteY12" fmla="*/ 1288531 h 1314450"/>
              <a:gd name="connsiteX13" fmla="*/ 0 w 2142708"/>
              <a:gd name="connsiteY13" fmla="*/ 1072404 h 1314450"/>
              <a:gd name="connsiteX14" fmla="*/ 1071354 w 2142708"/>
              <a:gd name="connsiteY14" fmla="*/ 0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42708" h="1314450">
                <a:moveTo>
                  <a:pt x="1071354" y="0"/>
                </a:moveTo>
                <a:cubicBezTo>
                  <a:pt x="1663046" y="0"/>
                  <a:pt x="2142708" y="480132"/>
                  <a:pt x="2142708" y="1072404"/>
                </a:cubicBezTo>
                <a:cubicBezTo>
                  <a:pt x="2142708" y="1146438"/>
                  <a:pt x="2135214" y="1218720"/>
                  <a:pt x="2120942" y="1288531"/>
                </a:cubicBezTo>
                <a:lnTo>
                  <a:pt x="2114284" y="1314450"/>
                </a:lnTo>
                <a:lnTo>
                  <a:pt x="1930285" y="1314450"/>
                </a:lnTo>
                <a:lnTo>
                  <a:pt x="1949271" y="1253216"/>
                </a:lnTo>
                <a:cubicBezTo>
                  <a:pt x="1961208" y="1194812"/>
                  <a:pt x="1967477" y="1134341"/>
                  <a:pt x="1967477" y="1072404"/>
                </a:cubicBezTo>
                <a:cubicBezTo>
                  <a:pt x="1967477" y="576909"/>
                  <a:pt x="1566269" y="175231"/>
                  <a:pt x="1071354" y="175231"/>
                </a:cubicBezTo>
                <a:cubicBezTo>
                  <a:pt x="576439" y="175231"/>
                  <a:pt x="175231" y="576909"/>
                  <a:pt x="175231" y="1072404"/>
                </a:cubicBezTo>
                <a:cubicBezTo>
                  <a:pt x="175231" y="1134341"/>
                  <a:pt x="181500" y="1194812"/>
                  <a:pt x="193437" y="1253216"/>
                </a:cubicBezTo>
                <a:lnTo>
                  <a:pt x="212423" y="1314450"/>
                </a:lnTo>
                <a:lnTo>
                  <a:pt x="28424" y="1314450"/>
                </a:lnTo>
                <a:lnTo>
                  <a:pt x="21766" y="1288531"/>
                </a:lnTo>
                <a:cubicBezTo>
                  <a:pt x="7495" y="1218720"/>
                  <a:pt x="0" y="1146438"/>
                  <a:pt x="0" y="1072404"/>
                </a:cubicBezTo>
                <a:cubicBezTo>
                  <a:pt x="0" y="480132"/>
                  <a:pt x="479662" y="0"/>
                  <a:pt x="107135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5" name="Forme libre : forme 24">
            <a:extLst>
              <a:ext uri="{FF2B5EF4-FFF2-40B4-BE49-F238E27FC236}">
                <a16:creationId xmlns:a16="http://schemas.microsoft.com/office/drawing/2014/main" id="{44F963B3-0CCF-485C-8EE1-90620D4A02A8}"/>
              </a:ext>
            </a:extLst>
          </p:cNvPr>
          <p:cNvSpPr/>
          <p:nvPr userDrawn="1"/>
        </p:nvSpPr>
        <p:spPr>
          <a:xfrm>
            <a:off x="2207620" y="0"/>
            <a:ext cx="4741750" cy="2228850"/>
          </a:xfrm>
          <a:custGeom>
            <a:avLst/>
            <a:gdLst>
              <a:gd name="connsiteX0" fmla="*/ 0 w 4741750"/>
              <a:gd name="connsiteY0" fmla="*/ 0 h 2228850"/>
              <a:gd name="connsiteX1" fmla="*/ 389034 w 4741750"/>
              <a:gd name="connsiteY1" fmla="*/ 0 h 2228850"/>
              <a:gd name="connsiteX2" fmla="*/ 391638 w 4741750"/>
              <a:gd name="connsiteY2" fmla="*/ 51630 h 2228850"/>
              <a:gd name="connsiteX3" fmla="*/ 2370875 w 4741750"/>
              <a:gd name="connsiteY3" fmla="*/ 1839815 h 2228850"/>
              <a:gd name="connsiteX4" fmla="*/ 4350113 w 4741750"/>
              <a:gd name="connsiteY4" fmla="*/ 51630 h 2228850"/>
              <a:gd name="connsiteX5" fmla="*/ 4352717 w 4741750"/>
              <a:gd name="connsiteY5" fmla="*/ 0 h 2228850"/>
              <a:gd name="connsiteX6" fmla="*/ 4741750 w 4741750"/>
              <a:gd name="connsiteY6" fmla="*/ 0 h 2228850"/>
              <a:gd name="connsiteX7" fmla="*/ 4737139 w 4741750"/>
              <a:gd name="connsiteY7" fmla="*/ 91407 h 2228850"/>
              <a:gd name="connsiteX8" fmla="*/ 2370875 w 4741750"/>
              <a:gd name="connsiteY8" fmla="*/ 2228850 h 2228850"/>
              <a:gd name="connsiteX9" fmla="*/ 4611 w 4741750"/>
              <a:gd name="connsiteY9" fmla="*/ 91407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1750" h="2228850">
                <a:moveTo>
                  <a:pt x="0" y="0"/>
                </a:moveTo>
                <a:lnTo>
                  <a:pt x="389034" y="0"/>
                </a:lnTo>
                <a:lnTo>
                  <a:pt x="391638" y="51630"/>
                </a:lnTo>
                <a:cubicBezTo>
                  <a:pt x="493521" y="1056027"/>
                  <a:pt x="1340774" y="1839815"/>
                  <a:pt x="2370875" y="1839815"/>
                </a:cubicBezTo>
                <a:cubicBezTo>
                  <a:pt x="3400977" y="1839815"/>
                  <a:pt x="4248230" y="1056027"/>
                  <a:pt x="4350113" y="51630"/>
                </a:cubicBezTo>
                <a:lnTo>
                  <a:pt x="4352717" y="0"/>
                </a:lnTo>
                <a:lnTo>
                  <a:pt x="4741750" y="0"/>
                </a:lnTo>
                <a:lnTo>
                  <a:pt x="4737139" y="91407"/>
                </a:lnTo>
                <a:cubicBezTo>
                  <a:pt x="4615334" y="1291976"/>
                  <a:pt x="3602407" y="2228850"/>
                  <a:pt x="2370875" y="2228850"/>
                </a:cubicBezTo>
                <a:cubicBezTo>
                  <a:pt x="1139343" y="2228850"/>
                  <a:pt x="126417" y="1291976"/>
                  <a:pt x="4611" y="9140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6" name="Cercle : creux 5">
            <a:extLst>
              <a:ext uri="{FF2B5EF4-FFF2-40B4-BE49-F238E27FC236}">
                <a16:creationId xmlns:a16="http://schemas.microsoft.com/office/drawing/2014/main" id="{CA863CCF-0828-4E9A-BE49-95687BA6E703}"/>
              </a:ext>
            </a:extLst>
          </p:cNvPr>
          <p:cNvSpPr>
            <a:spLocks noChangeAspect="1"/>
          </p:cNvSpPr>
          <p:nvPr userDrawn="1"/>
        </p:nvSpPr>
        <p:spPr>
          <a:xfrm>
            <a:off x="348086" y="2330450"/>
            <a:ext cx="2999119" cy="3002058"/>
          </a:xfrm>
          <a:prstGeom prst="donut">
            <a:avLst>
              <a:gd name="adj" fmla="val 8178"/>
            </a:avLst>
          </a:prstGeom>
          <a:solidFill>
            <a:srgbClr val="3B3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tx1"/>
              </a:solidFill>
            </a:endParaRPr>
          </a:p>
        </p:txBody>
      </p:sp>
      <p:sp>
        <p:nvSpPr>
          <p:cNvPr id="14" name="Titre 1">
            <a:extLst>
              <a:ext uri="{FF2B5EF4-FFF2-40B4-BE49-F238E27FC236}">
                <a16:creationId xmlns:a16="http://schemas.microsoft.com/office/drawing/2014/main" id="{676FE86F-EB64-47BB-91AA-4E520FB0CA8B}"/>
              </a:ext>
            </a:extLst>
          </p:cNvPr>
          <p:cNvSpPr>
            <a:spLocks noGrp="1"/>
          </p:cNvSpPr>
          <p:nvPr>
            <p:ph type="title"/>
          </p:nvPr>
        </p:nvSpPr>
        <p:spPr>
          <a:xfrm>
            <a:off x="3476625" y="2975969"/>
            <a:ext cx="6991350" cy="638031"/>
          </a:xfrm>
        </p:spPr>
        <p:txBody>
          <a:bodyPr anchor="t" anchorCtr="0"/>
          <a:lstStyle>
            <a:lvl1pPr algn="ctr">
              <a:defRPr lang="fr-FR" sz="2400" b="1" kern="0" cap="all" baseline="0" smtClean="0">
                <a:solidFill>
                  <a:schemeClr val="tx1"/>
                </a:solidFill>
                <a:latin typeface="Calibri" panose="020F0502020204030204" pitchFamily="34" charset="0"/>
                <a:ea typeface="Verdana" pitchFamily="34" charset="0"/>
                <a:cs typeface="Calibri" panose="020F0502020204030204" pitchFamily="34" charset="0"/>
              </a:defRPr>
            </a:lvl1pPr>
          </a:lstStyle>
          <a:p>
            <a:r>
              <a:rPr lang="fr-FR"/>
              <a:t>Modifiez le style du titre</a:t>
            </a:r>
          </a:p>
        </p:txBody>
      </p:sp>
    </p:spTree>
    <p:extLst>
      <p:ext uri="{BB962C8B-B14F-4D97-AF65-F5344CB8AC3E}">
        <p14:creationId xmlns:p14="http://schemas.microsoft.com/office/powerpoint/2010/main" val="3860764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0FD5B5-0C59-4689-B15B-23CA29A9D620}"/>
              </a:ext>
            </a:extLst>
          </p:cNvPr>
          <p:cNvSpPr>
            <a:spLocks noGrp="1"/>
          </p:cNvSpPr>
          <p:nvPr>
            <p:ph type="title" hasCustomPrompt="1"/>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661ED20-F949-4180-AA76-FFFEBDFBAE6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81410C89-8721-4A13-8BAA-5FEBCCED7C1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A397679-E0DB-442B-B232-5271CA9A2DB1}"/>
              </a:ext>
            </a:extLst>
          </p:cNvPr>
          <p:cNvSpPr>
            <a:spLocks noGrp="1"/>
          </p:cNvSpPr>
          <p:nvPr>
            <p:ph type="dt" sz="half" idx="10"/>
          </p:nvPr>
        </p:nvSpPr>
        <p:spPr/>
        <p:txBody>
          <a:bodyPr/>
          <a:lstStyle/>
          <a:p>
            <a:fld id="{81169934-5F32-47FA-A135-EED580A2C511}" type="datetime1">
              <a:rPr lang="fr-FR" smtClean="0"/>
              <a:t>19/07/2023</a:t>
            </a:fld>
            <a:endParaRPr lang="fr-FR"/>
          </a:p>
        </p:txBody>
      </p:sp>
      <p:sp>
        <p:nvSpPr>
          <p:cNvPr id="6" name="Espace réservé du pied de page 5">
            <a:extLst>
              <a:ext uri="{FF2B5EF4-FFF2-40B4-BE49-F238E27FC236}">
                <a16:creationId xmlns:a16="http://schemas.microsoft.com/office/drawing/2014/main" id="{409AD6AA-D318-4715-B9C0-9D8EFA5D0B11}"/>
              </a:ext>
            </a:extLst>
          </p:cNvPr>
          <p:cNvSpPr>
            <a:spLocks noGrp="1"/>
          </p:cNvSpPr>
          <p:nvPr>
            <p:ph type="ftr" sz="quarter" idx="11"/>
          </p:nvPr>
        </p:nvSpPr>
        <p:spPr/>
        <p:txBody>
          <a:bodyPr/>
          <a:lstStyle/>
          <a:p>
            <a:r>
              <a:rPr lang="fr-FR"/>
              <a:t>TopSolid’ShopFloor</a:t>
            </a:r>
          </a:p>
        </p:txBody>
      </p:sp>
      <p:sp>
        <p:nvSpPr>
          <p:cNvPr id="7" name="Espace réservé du numéro de diapositive 6">
            <a:extLst>
              <a:ext uri="{FF2B5EF4-FFF2-40B4-BE49-F238E27FC236}">
                <a16:creationId xmlns:a16="http://schemas.microsoft.com/office/drawing/2014/main" id="{909568A3-5841-4DA8-AC9F-F2532AB189A2}"/>
              </a:ext>
            </a:extLst>
          </p:cNvPr>
          <p:cNvSpPr>
            <a:spLocks noGrp="1"/>
          </p:cNvSpPr>
          <p:nvPr>
            <p:ph type="sldNum" sz="quarter" idx="12"/>
          </p:nvPr>
        </p:nvSpPr>
        <p:spPr>
          <a:xfrm>
            <a:off x="9473519" y="6353203"/>
            <a:ext cx="2501399" cy="365125"/>
          </a:xfrm>
          <a:prstGeom prst="rect">
            <a:avLst/>
          </a:prstGeom>
        </p:spPr>
        <p:txBody>
          <a:bodyPr/>
          <a:lstStyle/>
          <a:p>
            <a:fld id="{E29D0A80-D934-45B8-A0C8-A275FFD731D5}" type="slidenum">
              <a:rPr lang="fr-FR" smtClean="0"/>
              <a:t>‹N›</a:t>
            </a:fld>
            <a:endParaRPr lang="fr-FR"/>
          </a:p>
        </p:txBody>
      </p:sp>
    </p:spTree>
    <p:extLst>
      <p:ext uri="{BB962C8B-B14F-4D97-AF65-F5344CB8AC3E}">
        <p14:creationId xmlns:p14="http://schemas.microsoft.com/office/powerpoint/2010/main" val="2530153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E43C2F-64AE-4D9E-A8A0-F3877A37B931}"/>
              </a:ext>
            </a:extLst>
          </p:cNvPr>
          <p:cNvSpPr>
            <a:spLocks noGrp="1"/>
          </p:cNvSpPr>
          <p:nvPr>
            <p:ph type="title"/>
          </p:nvPr>
        </p:nvSpPr>
        <p:spPr/>
        <p:txBody>
          <a:bodyPr/>
          <a:lstStyle>
            <a:lvl1pPr>
              <a:defRPr cap="all" baseline="0"/>
            </a:lvl1pPr>
          </a:lstStyle>
          <a:p>
            <a:r>
              <a:rPr lang="fr-FR"/>
              <a:t>Modifiez le style du titre</a:t>
            </a:r>
          </a:p>
        </p:txBody>
      </p:sp>
      <p:sp>
        <p:nvSpPr>
          <p:cNvPr id="3" name="Espace réservé de la date 2">
            <a:extLst>
              <a:ext uri="{FF2B5EF4-FFF2-40B4-BE49-F238E27FC236}">
                <a16:creationId xmlns:a16="http://schemas.microsoft.com/office/drawing/2014/main" id="{5E9F4E1D-6B19-41F4-896A-9EBAAF2B98D0}"/>
              </a:ext>
            </a:extLst>
          </p:cNvPr>
          <p:cNvSpPr>
            <a:spLocks noGrp="1"/>
          </p:cNvSpPr>
          <p:nvPr>
            <p:ph type="dt" sz="half" idx="10"/>
          </p:nvPr>
        </p:nvSpPr>
        <p:spPr/>
        <p:txBody>
          <a:bodyPr/>
          <a:lstStyle/>
          <a:p>
            <a:fld id="{8E3DB26A-80D7-4AD7-B14C-5E4082BD6FFD}" type="datetime1">
              <a:rPr lang="fr-FR" smtClean="0"/>
              <a:t>19/07/2023</a:t>
            </a:fld>
            <a:endParaRPr lang="fr-FR"/>
          </a:p>
        </p:txBody>
      </p:sp>
      <p:sp>
        <p:nvSpPr>
          <p:cNvPr id="4" name="Espace réservé du pied de page 3">
            <a:extLst>
              <a:ext uri="{FF2B5EF4-FFF2-40B4-BE49-F238E27FC236}">
                <a16:creationId xmlns:a16="http://schemas.microsoft.com/office/drawing/2014/main" id="{D7109083-9BF7-455B-852E-613D9ADC77FA}"/>
              </a:ext>
            </a:extLst>
          </p:cNvPr>
          <p:cNvSpPr>
            <a:spLocks noGrp="1"/>
          </p:cNvSpPr>
          <p:nvPr>
            <p:ph type="ftr" sz="quarter" idx="11"/>
          </p:nvPr>
        </p:nvSpPr>
        <p:spPr/>
        <p:txBody>
          <a:bodyPr/>
          <a:lstStyle/>
          <a:p>
            <a:r>
              <a:rPr lang="fr-FR"/>
              <a:t>TopSolid’ShopFloor</a:t>
            </a:r>
          </a:p>
        </p:txBody>
      </p:sp>
      <p:sp>
        <p:nvSpPr>
          <p:cNvPr id="5" name="Espace réservé du numéro de diapositive 4">
            <a:extLst>
              <a:ext uri="{FF2B5EF4-FFF2-40B4-BE49-F238E27FC236}">
                <a16:creationId xmlns:a16="http://schemas.microsoft.com/office/drawing/2014/main" id="{E5422272-D69F-4A80-A22D-440E84650008}"/>
              </a:ext>
            </a:extLst>
          </p:cNvPr>
          <p:cNvSpPr>
            <a:spLocks noGrp="1"/>
          </p:cNvSpPr>
          <p:nvPr>
            <p:ph type="sldNum" sz="quarter" idx="12"/>
          </p:nvPr>
        </p:nvSpPr>
        <p:spPr>
          <a:xfrm>
            <a:off x="9473519" y="6353203"/>
            <a:ext cx="2501399" cy="365125"/>
          </a:xfrm>
          <a:prstGeom prst="rect">
            <a:avLst/>
          </a:prstGeom>
        </p:spPr>
        <p:txBody>
          <a:bodyPr/>
          <a:lstStyle/>
          <a:p>
            <a:fld id="{E29D0A80-D934-45B8-A0C8-A275FFD731D5}" type="slidenum">
              <a:rPr lang="fr-FR" smtClean="0"/>
              <a:t>‹N›</a:t>
            </a:fld>
            <a:endParaRPr lang="fr-FR"/>
          </a:p>
        </p:txBody>
      </p:sp>
    </p:spTree>
    <p:extLst>
      <p:ext uri="{BB962C8B-B14F-4D97-AF65-F5344CB8AC3E}">
        <p14:creationId xmlns:p14="http://schemas.microsoft.com/office/powerpoint/2010/main" val="31124859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61F57F3-1259-4EEA-81F7-0761DD8F9D2B}"/>
              </a:ext>
            </a:extLst>
          </p:cNvPr>
          <p:cNvSpPr>
            <a:spLocks noGrp="1"/>
          </p:cNvSpPr>
          <p:nvPr>
            <p:ph type="dt" sz="half" idx="10"/>
          </p:nvPr>
        </p:nvSpPr>
        <p:spPr/>
        <p:txBody>
          <a:bodyPr/>
          <a:lstStyle/>
          <a:p>
            <a:fld id="{B05BDF15-4E65-4094-9DAC-7F844BB4C1A8}" type="datetime1">
              <a:rPr lang="fr-FR" smtClean="0"/>
              <a:t>19/07/2023</a:t>
            </a:fld>
            <a:endParaRPr lang="fr-FR"/>
          </a:p>
        </p:txBody>
      </p:sp>
      <p:sp>
        <p:nvSpPr>
          <p:cNvPr id="3" name="Espace réservé du pied de page 2">
            <a:extLst>
              <a:ext uri="{FF2B5EF4-FFF2-40B4-BE49-F238E27FC236}">
                <a16:creationId xmlns:a16="http://schemas.microsoft.com/office/drawing/2014/main" id="{142B4A66-6EFD-4A90-AF2F-05A62A90DACF}"/>
              </a:ext>
            </a:extLst>
          </p:cNvPr>
          <p:cNvSpPr>
            <a:spLocks noGrp="1"/>
          </p:cNvSpPr>
          <p:nvPr>
            <p:ph type="ftr" sz="quarter" idx="11"/>
          </p:nvPr>
        </p:nvSpPr>
        <p:spPr/>
        <p:txBody>
          <a:bodyPr/>
          <a:lstStyle/>
          <a:p>
            <a:r>
              <a:rPr lang="fr-FR"/>
              <a:t>TopSolid’ShopFloor</a:t>
            </a:r>
          </a:p>
        </p:txBody>
      </p:sp>
      <p:sp>
        <p:nvSpPr>
          <p:cNvPr id="4" name="Espace réservé du numéro de diapositive 3">
            <a:extLst>
              <a:ext uri="{FF2B5EF4-FFF2-40B4-BE49-F238E27FC236}">
                <a16:creationId xmlns:a16="http://schemas.microsoft.com/office/drawing/2014/main" id="{52B4A6FD-57C6-453E-BAF4-1CFFDE11888D}"/>
              </a:ext>
            </a:extLst>
          </p:cNvPr>
          <p:cNvSpPr>
            <a:spLocks noGrp="1"/>
          </p:cNvSpPr>
          <p:nvPr>
            <p:ph type="sldNum" sz="quarter" idx="12"/>
          </p:nvPr>
        </p:nvSpPr>
        <p:spPr>
          <a:xfrm>
            <a:off x="9473519" y="6353203"/>
            <a:ext cx="2501399" cy="365125"/>
          </a:xfrm>
          <a:prstGeom prst="rect">
            <a:avLst/>
          </a:prstGeom>
        </p:spPr>
        <p:txBody>
          <a:bodyPr/>
          <a:lstStyle/>
          <a:p>
            <a:fld id="{E29D0A80-D934-45B8-A0C8-A275FFD731D5}" type="slidenum">
              <a:rPr lang="fr-FR" smtClean="0"/>
              <a:t>‹N›</a:t>
            </a:fld>
            <a:endParaRPr lang="fr-FR"/>
          </a:p>
        </p:txBody>
      </p:sp>
    </p:spTree>
    <p:extLst>
      <p:ext uri="{BB962C8B-B14F-4D97-AF65-F5344CB8AC3E}">
        <p14:creationId xmlns:p14="http://schemas.microsoft.com/office/powerpoint/2010/main" val="3516281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apositive de fin">
    <p:spTree>
      <p:nvGrpSpPr>
        <p:cNvPr id="1" name=""/>
        <p:cNvGrpSpPr/>
        <p:nvPr/>
      </p:nvGrpSpPr>
      <p:grpSpPr>
        <a:xfrm>
          <a:off x="0" y="0"/>
          <a:ext cx="0" cy="0"/>
          <a:chOff x="0" y="0"/>
          <a:chExt cx="0" cy="0"/>
        </a:xfrm>
      </p:grpSpPr>
      <p:sp>
        <p:nvSpPr>
          <p:cNvPr id="3" name="Cercle : creux 2">
            <a:extLst>
              <a:ext uri="{FF2B5EF4-FFF2-40B4-BE49-F238E27FC236}">
                <a16:creationId xmlns:a16="http://schemas.microsoft.com/office/drawing/2014/main" id="{D0CDA598-58EE-4E57-9322-E6BD6C070D6A}"/>
              </a:ext>
            </a:extLst>
          </p:cNvPr>
          <p:cNvSpPr>
            <a:spLocks noChangeAspect="1"/>
          </p:cNvSpPr>
          <p:nvPr userDrawn="1"/>
        </p:nvSpPr>
        <p:spPr>
          <a:xfrm>
            <a:off x="6223364" y="2055459"/>
            <a:ext cx="2744392" cy="2747082"/>
          </a:xfrm>
          <a:prstGeom prst="donut">
            <a:avLst>
              <a:gd name="adj" fmla="val 8178"/>
            </a:avLst>
          </a:prstGeom>
          <a:solidFill>
            <a:srgbClr val="3B3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tx1"/>
              </a:solidFill>
            </a:endParaRPr>
          </a:p>
        </p:txBody>
      </p:sp>
      <p:grpSp>
        <p:nvGrpSpPr>
          <p:cNvPr id="7" name="Groupe 6">
            <a:extLst>
              <a:ext uri="{FF2B5EF4-FFF2-40B4-BE49-F238E27FC236}">
                <a16:creationId xmlns:a16="http://schemas.microsoft.com/office/drawing/2014/main" id="{055345F2-CD3D-444E-8387-2140628C1B87}"/>
              </a:ext>
            </a:extLst>
          </p:cNvPr>
          <p:cNvGrpSpPr/>
          <p:nvPr userDrawn="1"/>
        </p:nvGrpSpPr>
        <p:grpSpPr>
          <a:xfrm>
            <a:off x="1468567" y="388842"/>
            <a:ext cx="3015987" cy="3002058"/>
            <a:chOff x="9827820" y="394418"/>
            <a:chExt cx="1792800" cy="1792800"/>
          </a:xfrm>
        </p:grpSpPr>
        <p:sp>
          <p:nvSpPr>
            <p:cNvPr id="8" name="Ellipse 7">
              <a:extLst>
                <a:ext uri="{FF2B5EF4-FFF2-40B4-BE49-F238E27FC236}">
                  <a16:creationId xmlns:a16="http://schemas.microsoft.com/office/drawing/2014/main" id="{E0061BAC-E5CF-4AF3-88E2-86154B6B578D}"/>
                </a:ext>
              </a:extLst>
            </p:cNvPr>
            <p:cNvSpPr>
              <a:spLocks noChangeAspect="1"/>
            </p:cNvSpPr>
            <p:nvPr userDrawn="1"/>
          </p:nvSpPr>
          <p:spPr>
            <a:xfrm>
              <a:off x="9827820" y="394418"/>
              <a:ext cx="1792800" cy="1792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9" name="Image 8">
              <a:extLst>
                <a:ext uri="{FF2B5EF4-FFF2-40B4-BE49-F238E27FC236}">
                  <a16:creationId xmlns:a16="http://schemas.microsoft.com/office/drawing/2014/main" id="{DF13574B-DC4C-414F-82E3-01FB63BB3950}"/>
                </a:ext>
              </a:extLst>
            </p:cNvPr>
            <p:cNvPicPr>
              <a:picLocks noChangeAspect="1"/>
            </p:cNvPicPr>
            <p:nvPr userDrawn="1"/>
          </p:nvPicPr>
          <p:blipFill>
            <a:blip r:embed="rId2">
              <a:extLst>
                <a:ext uri="{28A0092B-C50C-407E-A947-70E740481C1C}">
                  <a14:useLocalDpi xmlns:a14="http://schemas.microsoft.com/office/drawing/2010/main" val="0"/>
                </a:ext>
              </a:extLst>
            </a:blip>
            <a:srcRect t="20472" b="20472"/>
            <a:stretch/>
          </p:blipFill>
          <p:spPr>
            <a:xfrm>
              <a:off x="9988460" y="851418"/>
              <a:ext cx="1408020" cy="414000"/>
            </a:xfrm>
            <a:prstGeom prst="rect">
              <a:avLst/>
            </a:prstGeom>
            <a:noFill/>
            <a:ln>
              <a:noFill/>
            </a:ln>
          </p:spPr>
        </p:pic>
        <p:sp>
          <p:nvSpPr>
            <p:cNvPr id="10" name="ZoneTexte 9">
              <a:extLst>
                <a:ext uri="{FF2B5EF4-FFF2-40B4-BE49-F238E27FC236}">
                  <a16:creationId xmlns:a16="http://schemas.microsoft.com/office/drawing/2014/main" id="{88AF60BF-590E-45BE-96D3-4BABE8739F39}"/>
                </a:ext>
              </a:extLst>
            </p:cNvPr>
            <p:cNvSpPr txBox="1"/>
            <p:nvPr userDrawn="1"/>
          </p:nvSpPr>
          <p:spPr>
            <a:xfrm>
              <a:off x="9988459" y="1344043"/>
              <a:ext cx="1482536" cy="588892"/>
            </a:xfrm>
            <a:prstGeom prst="rect">
              <a:avLst/>
            </a:prstGeom>
            <a:noFill/>
          </p:spPr>
          <p:txBody>
            <a:bodyPr wrap="square" rtlCol="0">
              <a:spAutoFit/>
            </a:bodyPr>
            <a:lstStyle/>
            <a:p>
              <a:pPr algn="ctr">
                <a:lnSpc>
                  <a:spcPct val="80000"/>
                </a:lnSpc>
              </a:pPr>
              <a:r>
                <a:rPr lang="fr-FR" sz="2400" b="0">
                  <a:solidFill>
                    <a:srgbClr val="E32213"/>
                  </a:solidFill>
                </a:rPr>
                <a:t>INTEGRATED</a:t>
              </a:r>
              <a:br>
                <a:rPr lang="fr-FR" sz="2400" b="0">
                  <a:solidFill>
                    <a:srgbClr val="E32213"/>
                  </a:solidFill>
                </a:rPr>
              </a:br>
              <a:r>
                <a:rPr lang="fr-FR" sz="2400" b="0">
                  <a:solidFill>
                    <a:srgbClr val="E32213"/>
                  </a:solidFill>
                </a:rPr>
                <a:t>DIGITAL</a:t>
              </a:r>
              <a:br>
                <a:rPr lang="fr-FR" sz="2400" b="0">
                  <a:solidFill>
                    <a:srgbClr val="E32213"/>
                  </a:solidFill>
                </a:rPr>
              </a:br>
              <a:r>
                <a:rPr lang="fr-FR" sz="2400" b="0">
                  <a:solidFill>
                    <a:srgbClr val="E32213"/>
                  </a:solidFill>
                </a:rPr>
                <a:t>FACTORY</a:t>
              </a:r>
            </a:p>
          </p:txBody>
        </p:sp>
      </p:grpSp>
      <p:cxnSp>
        <p:nvCxnSpPr>
          <p:cNvPr id="11" name="Connecteur droit 10">
            <a:extLst>
              <a:ext uri="{FF2B5EF4-FFF2-40B4-BE49-F238E27FC236}">
                <a16:creationId xmlns:a16="http://schemas.microsoft.com/office/drawing/2014/main" id="{ECD2DDD7-5B3D-458B-8D3E-DA6FA5565031}"/>
              </a:ext>
            </a:extLst>
          </p:cNvPr>
          <p:cNvCxnSpPr>
            <a:cxnSpLocks/>
          </p:cNvCxnSpPr>
          <p:nvPr userDrawn="1"/>
        </p:nvCxnSpPr>
        <p:spPr>
          <a:xfrm>
            <a:off x="5000625" y="3949700"/>
            <a:ext cx="936625" cy="1892300"/>
          </a:xfrm>
          <a:prstGeom prst="line">
            <a:avLst/>
          </a:prstGeom>
          <a:ln w="825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84A7D579-F298-4138-A95E-6AD207D6674D}"/>
              </a:ext>
            </a:extLst>
          </p:cNvPr>
          <p:cNvCxnSpPr>
            <a:cxnSpLocks/>
          </p:cNvCxnSpPr>
          <p:nvPr userDrawn="1"/>
        </p:nvCxnSpPr>
        <p:spPr>
          <a:xfrm>
            <a:off x="4556125" y="3390900"/>
            <a:ext cx="536575" cy="1073150"/>
          </a:xfrm>
          <a:prstGeom prst="line">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Forme libre : forme 22">
            <a:extLst>
              <a:ext uri="{FF2B5EF4-FFF2-40B4-BE49-F238E27FC236}">
                <a16:creationId xmlns:a16="http://schemas.microsoft.com/office/drawing/2014/main" id="{58F974B2-4C07-4F27-AB9C-E6F665F2A990}"/>
              </a:ext>
            </a:extLst>
          </p:cNvPr>
          <p:cNvSpPr/>
          <p:nvPr userDrawn="1"/>
        </p:nvSpPr>
        <p:spPr>
          <a:xfrm>
            <a:off x="-1" y="4095750"/>
            <a:ext cx="5953125" cy="2762250"/>
          </a:xfrm>
          <a:custGeom>
            <a:avLst/>
            <a:gdLst>
              <a:gd name="connsiteX0" fmla="*/ 4648201 w 5953125"/>
              <a:gd name="connsiteY0" fmla="*/ 2 h 2762250"/>
              <a:gd name="connsiteX1" fmla="*/ 5953125 w 5953125"/>
              <a:gd name="connsiteY1" fmla="*/ 2762250 h 2762250"/>
              <a:gd name="connsiteX2" fmla="*/ 4648201 w 5953125"/>
              <a:gd name="connsiteY2" fmla="*/ 2762250 h 2762250"/>
              <a:gd name="connsiteX3" fmla="*/ 4648200 w 5953125"/>
              <a:gd name="connsiteY3" fmla="*/ 0 h 2762250"/>
              <a:gd name="connsiteX4" fmla="*/ 4648201 w 5953125"/>
              <a:gd name="connsiteY4" fmla="*/ 0 h 2762250"/>
              <a:gd name="connsiteX5" fmla="*/ 4648201 w 5953125"/>
              <a:gd name="connsiteY5" fmla="*/ 2 h 2762250"/>
              <a:gd name="connsiteX6" fmla="*/ 0 w 5953125"/>
              <a:gd name="connsiteY6" fmla="*/ 0 h 2762250"/>
              <a:gd name="connsiteX7" fmla="*/ 4648200 w 5953125"/>
              <a:gd name="connsiteY7" fmla="*/ 0 h 2762250"/>
              <a:gd name="connsiteX8" fmla="*/ 4648200 w 5953125"/>
              <a:gd name="connsiteY8" fmla="*/ 2762250 h 2762250"/>
              <a:gd name="connsiteX9" fmla="*/ 0 w 5953125"/>
              <a:gd name="connsiteY9" fmla="*/ 2762250 h 276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53125" h="2762250">
                <a:moveTo>
                  <a:pt x="4648201" y="2"/>
                </a:moveTo>
                <a:lnTo>
                  <a:pt x="5953125" y="2762250"/>
                </a:lnTo>
                <a:lnTo>
                  <a:pt x="4648201" y="2762250"/>
                </a:lnTo>
                <a:close/>
                <a:moveTo>
                  <a:pt x="4648200" y="0"/>
                </a:moveTo>
                <a:lnTo>
                  <a:pt x="4648201" y="0"/>
                </a:lnTo>
                <a:lnTo>
                  <a:pt x="4648201" y="2"/>
                </a:lnTo>
                <a:close/>
                <a:moveTo>
                  <a:pt x="0" y="0"/>
                </a:moveTo>
                <a:lnTo>
                  <a:pt x="4648200" y="0"/>
                </a:lnTo>
                <a:lnTo>
                  <a:pt x="4648200" y="2762250"/>
                </a:lnTo>
                <a:lnTo>
                  <a:pt x="0" y="276225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5" name="Forme libre : forme 24">
            <a:extLst>
              <a:ext uri="{FF2B5EF4-FFF2-40B4-BE49-F238E27FC236}">
                <a16:creationId xmlns:a16="http://schemas.microsoft.com/office/drawing/2014/main" id="{41F62228-64E8-412B-9F95-7326D3503146}"/>
              </a:ext>
            </a:extLst>
          </p:cNvPr>
          <p:cNvSpPr/>
          <p:nvPr userDrawn="1"/>
        </p:nvSpPr>
        <p:spPr>
          <a:xfrm>
            <a:off x="8612778" y="0"/>
            <a:ext cx="3579222" cy="2234488"/>
          </a:xfrm>
          <a:custGeom>
            <a:avLst/>
            <a:gdLst>
              <a:gd name="connsiteX0" fmla="*/ 0 w 3579222"/>
              <a:gd name="connsiteY0" fmla="*/ 0 h 2234488"/>
              <a:gd name="connsiteX1" fmla="*/ 440598 w 3579222"/>
              <a:gd name="connsiteY1" fmla="*/ 0 h 2234488"/>
              <a:gd name="connsiteX2" fmla="*/ 443003 w 3579222"/>
              <a:gd name="connsiteY2" fmla="*/ 15780 h 2234488"/>
              <a:gd name="connsiteX3" fmla="*/ 2627681 w 3579222"/>
              <a:gd name="connsiteY3" fmla="*/ 1798430 h 2234488"/>
              <a:gd name="connsiteX4" fmla="*/ 3495691 w 3579222"/>
              <a:gd name="connsiteY4" fmla="*/ 1622982 h 2234488"/>
              <a:gd name="connsiteX5" fmla="*/ 3579222 w 3579222"/>
              <a:gd name="connsiteY5" fmla="*/ 1582696 h 2234488"/>
              <a:gd name="connsiteX6" fmla="*/ 3579222 w 3579222"/>
              <a:gd name="connsiteY6" fmla="*/ 2056353 h 2234488"/>
              <a:gd name="connsiteX7" fmla="*/ 3420480 w 3579222"/>
              <a:gd name="connsiteY7" fmla="*/ 2114511 h 2234488"/>
              <a:gd name="connsiteX8" fmla="*/ 2627681 w 3579222"/>
              <a:gd name="connsiteY8" fmla="*/ 2234488 h 2234488"/>
              <a:gd name="connsiteX9" fmla="*/ 15805 w 3579222"/>
              <a:gd name="connsiteY9" fmla="*/ 103661 h 223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9222" h="2234488">
                <a:moveTo>
                  <a:pt x="0" y="0"/>
                </a:moveTo>
                <a:lnTo>
                  <a:pt x="440598" y="0"/>
                </a:lnTo>
                <a:lnTo>
                  <a:pt x="443003" y="15780"/>
                </a:lnTo>
                <a:cubicBezTo>
                  <a:pt x="650941" y="1033137"/>
                  <a:pt x="1550043" y="1798430"/>
                  <a:pt x="2627681" y="1798430"/>
                </a:cubicBezTo>
                <a:cubicBezTo>
                  <a:pt x="2935578" y="1798430"/>
                  <a:pt x="3228900" y="1735957"/>
                  <a:pt x="3495691" y="1622982"/>
                </a:cubicBezTo>
                <a:lnTo>
                  <a:pt x="3579222" y="1582696"/>
                </a:lnTo>
                <a:lnTo>
                  <a:pt x="3579222" y="2056353"/>
                </a:lnTo>
                <a:lnTo>
                  <a:pt x="3420480" y="2114511"/>
                </a:lnTo>
                <a:cubicBezTo>
                  <a:pt x="3170035" y="2192484"/>
                  <a:pt x="2903759" y="2234488"/>
                  <a:pt x="2627681" y="2234488"/>
                </a:cubicBezTo>
                <a:cubicBezTo>
                  <a:pt x="1339319" y="2234488"/>
                  <a:pt x="264403" y="1319722"/>
                  <a:pt x="15805" y="10366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7" name="Forme libre : forme 26">
            <a:extLst>
              <a:ext uri="{FF2B5EF4-FFF2-40B4-BE49-F238E27FC236}">
                <a16:creationId xmlns:a16="http://schemas.microsoft.com/office/drawing/2014/main" id="{1563BAE9-160A-44B4-859C-06E623660162}"/>
              </a:ext>
            </a:extLst>
          </p:cNvPr>
          <p:cNvSpPr/>
          <p:nvPr userDrawn="1"/>
        </p:nvSpPr>
        <p:spPr>
          <a:xfrm>
            <a:off x="9410700" y="5086395"/>
            <a:ext cx="2232922" cy="1771605"/>
          </a:xfrm>
          <a:custGeom>
            <a:avLst/>
            <a:gdLst>
              <a:gd name="connsiteX0" fmla="*/ 1116461 w 2232922"/>
              <a:gd name="connsiteY0" fmla="*/ 0 h 1771605"/>
              <a:gd name="connsiteX1" fmla="*/ 2232922 w 2232922"/>
              <a:gd name="connsiteY1" fmla="*/ 1117555 h 1771605"/>
              <a:gd name="connsiteX2" fmla="*/ 2042248 w 2232922"/>
              <a:gd name="connsiteY2" fmla="*/ 1742391 h 1771605"/>
              <a:gd name="connsiteX3" fmla="*/ 2018168 w 2232922"/>
              <a:gd name="connsiteY3" fmla="*/ 1771605 h 1771605"/>
              <a:gd name="connsiteX4" fmla="*/ 1782611 w 2232922"/>
              <a:gd name="connsiteY4" fmla="*/ 1771605 h 1771605"/>
              <a:gd name="connsiteX5" fmla="*/ 1890827 w 2232922"/>
              <a:gd name="connsiteY5" fmla="*/ 1640293 h 1771605"/>
              <a:gd name="connsiteX6" fmla="*/ 2050314 w 2232922"/>
              <a:gd name="connsiteY6" fmla="*/ 1117555 h 1771605"/>
              <a:gd name="connsiteX7" fmla="*/ 1116461 w 2232922"/>
              <a:gd name="connsiteY7" fmla="*/ 182608 h 1771605"/>
              <a:gd name="connsiteX8" fmla="*/ 182608 w 2232922"/>
              <a:gd name="connsiteY8" fmla="*/ 1117555 h 1771605"/>
              <a:gd name="connsiteX9" fmla="*/ 342095 w 2232922"/>
              <a:gd name="connsiteY9" fmla="*/ 1640293 h 1771605"/>
              <a:gd name="connsiteX10" fmla="*/ 450311 w 2232922"/>
              <a:gd name="connsiteY10" fmla="*/ 1771605 h 1771605"/>
              <a:gd name="connsiteX11" fmla="*/ 214755 w 2232922"/>
              <a:gd name="connsiteY11" fmla="*/ 1771605 h 1771605"/>
              <a:gd name="connsiteX12" fmla="*/ 190674 w 2232922"/>
              <a:gd name="connsiteY12" fmla="*/ 1742391 h 1771605"/>
              <a:gd name="connsiteX13" fmla="*/ 0 w 2232922"/>
              <a:gd name="connsiteY13" fmla="*/ 1117555 h 1771605"/>
              <a:gd name="connsiteX14" fmla="*/ 1116461 w 2232922"/>
              <a:gd name="connsiteY14" fmla="*/ 0 h 177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32922" h="1771605">
                <a:moveTo>
                  <a:pt x="1116461" y="0"/>
                </a:moveTo>
                <a:cubicBezTo>
                  <a:pt x="1733065" y="0"/>
                  <a:pt x="2232922" y="500346"/>
                  <a:pt x="2232922" y="1117555"/>
                </a:cubicBezTo>
                <a:cubicBezTo>
                  <a:pt x="2232922" y="1349009"/>
                  <a:pt x="2162630" y="1564028"/>
                  <a:pt x="2042248" y="1742391"/>
                </a:cubicBezTo>
                <a:lnTo>
                  <a:pt x="2018168" y="1771605"/>
                </a:lnTo>
                <a:lnTo>
                  <a:pt x="1782611" y="1771605"/>
                </a:lnTo>
                <a:lnTo>
                  <a:pt x="1890827" y="1640293"/>
                </a:lnTo>
                <a:cubicBezTo>
                  <a:pt x="1991519" y="1491075"/>
                  <a:pt x="2050314" y="1311189"/>
                  <a:pt x="2050314" y="1117555"/>
                </a:cubicBezTo>
                <a:cubicBezTo>
                  <a:pt x="2050314" y="601198"/>
                  <a:pt x="1632214" y="182608"/>
                  <a:pt x="1116461" y="182608"/>
                </a:cubicBezTo>
                <a:cubicBezTo>
                  <a:pt x="600708" y="182608"/>
                  <a:pt x="182608" y="601198"/>
                  <a:pt x="182608" y="1117555"/>
                </a:cubicBezTo>
                <a:cubicBezTo>
                  <a:pt x="182608" y="1311189"/>
                  <a:pt x="241403" y="1491075"/>
                  <a:pt x="342095" y="1640293"/>
                </a:cubicBezTo>
                <a:lnTo>
                  <a:pt x="450311" y="1771605"/>
                </a:lnTo>
                <a:lnTo>
                  <a:pt x="214755" y="1771605"/>
                </a:lnTo>
                <a:lnTo>
                  <a:pt x="190674" y="1742391"/>
                </a:lnTo>
                <a:cubicBezTo>
                  <a:pt x="70292" y="1564028"/>
                  <a:pt x="0" y="1349009"/>
                  <a:pt x="0" y="1117555"/>
                </a:cubicBezTo>
                <a:cubicBezTo>
                  <a:pt x="0" y="500346"/>
                  <a:pt x="499857" y="0"/>
                  <a:pt x="111646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4" name="Espace réservé du texte 28">
            <a:extLst>
              <a:ext uri="{FF2B5EF4-FFF2-40B4-BE49-F238E27FC236}">
                <a16:creationId xmlns:a16="http://schemas.microsoft.com/office/drawing/2014/main" id="{E2C884E3-2802-4679-BA3E-BD8E16A52A88}"/>
              </a:ext>
            </a:extLst>
          </p:cNvPr>
          <p:cNvSpPr>
            <a:spLocks noGrp="1"/>
          </p:cNvSpPr>
          <p:nvPr>
            <p:ph type="body" sz="quarter" idx="10" hasCustomPrompt="1"/>
          </p:nvPr>
        </p:nvSpPr>
        <p:spPr>
          <a:xfrm>
            <a:off x="293687" y="4895850"/>
            <a:ext cx="4413250" cy="1301115"/>
          </a:xfrm>
        </p:spPr>
        <p:txBody>
          <a:bodyPr anchor="ctr"/>
          <a:lstStyle>
            <a:lvl1pPr algn="ctr">
              <a:buNone/>
              <a:defRPr sz="2400">
                <a:solidFill>
                  <a:schemeClr val="bg1"/>
                </a:solidFill>
              </a:defRPr>
            </a:lvl1pPr>
          </a:lstStyle>
          <a:p>
            <a:pPr lvl="0"/>
            <a:r>
              <a:rPr lang="fr-FR"/>
              <a:t>Texte de fin</a:t>
            </a:r>
          </a:p>
        </p:txBody>
      </p:sp>
    </p:spTree>
    <p:extLst>
      <p:ext uri="{BB962C8B-B14F-4D97-AF65-F5344CB8AC3E}">
        <p14:creationId xmlns:p14="http://schemas.microsoft.com/office/powerpoint/2010/main" val="898071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27" name="Forme libre : forme 26">
            <a:extLst>
              <a:ext uri="{FF2B5EF4-FFF2-40B4-BE49-F238E27FC236}">
                <a16:creationId xmlns:a16="http://schemas.microsoft.com/office/drawing/2014/main" id="{ADC6C90F-D542-40A0-BA4F-84037EDBFB4D}"/>
              </a:ext>
            </a:extLst>
          </p:cNvPr>
          <p:cNvSpPr/>
          <p:nvPr userDrawn="1"/>
        </p:nvSpPr>
        <p:spPr>
          <a:xfrm>
            <a:off x="4576763" y="4574380"/>
            <a:ext cx="7615237" cy="2303077"/>
          </a:xfrm>
          <a:custGeom>
            <a:avLst/>
            <a:gdLst>
              <a:gd name="connsiteX0" fmla="*/ 1176337 w 7615237"/>
              <a:gd name="connsiteY0" fmla="*/ 0 h 2303077"/>
              <a:gd name="connsiteX1" fmla="*/ 1176337 w 7615237"/>
              <a:gd name="connsiteY1" fmla="*/ 1 h 2303077"/>
              <a:gd name="connsiteX2" fmla="*/ 7615237 w 7615237"/>
              <a:gd name="connsiteY2" fmla="*/ 1 h 2303077"/>
              <a:gd name="connsiteX3" fmla="*/ 7615237 w 7615237"/>
              <a:gd name="connsiteY3" fmla="*/ 2303077 h 2303077"/>
              <a:gd name="connsiteX4" fmla="*/ 1176337 w 7615237"/>
              <a:gd name="connsiteY4" fmla="*/ 2303077 h 2303077"/>
              <a:gd name="connsiteX5" fmla="*/ 1176337 w 7615237"/>
              <a:gd name="connsiteY5" fmla="*/ 2303076 h 2303077"/>
              <a:gd name="connsiteX6" fmla="*/ 0 w 7615237"/>
              <a:gd name="connsiteY6" fmla="*/ 2303076 h 230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15237" h="2303077">
                <a:moveTo>
                  <a:pt x="1176337" y="0"/>
                </a:moveTo>
                <a:lnTo>
                  <a:pt x="1176337" y="1"/>
                </a:lnTo>
                <a:lnTo>
                  <a:pt x="7615237" y="1"/>
                </a:lnTo>
                <a:lnTo>
                  <a:pt x="7615237" y="2303077"/>
                </a:lnTo>
                <a:lnTo>
                  <a:pt x="1176337" y="2303077"/>
                </a:lnTo>
                <a:lnTo>
                  <a:pt x="1176337" y="2303076"/>
                </a:lnTo>
                <a:lnTo>
                  <a:pt x="0" y="2303076"/>
                </a:lnTo>
                <a:close/>
              </a:path>
            </a:pathLst>
          </a:custGeom>
          <a:solidFill>
            <a:srgbClr val="E3221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 name="Titre 1">
            <a:extLst>
              <a:ext uri="{FF2B5EF4-FFF2-40B4-BE49-F238E27FC236}">
                <a16:creationId xmlns:a16="http://schemas.microsoft.com/office/drawing/2014/main" id="{D7FBC439-AD4F-48F4-A9A7-BD820DBD14C7}"/>
              </a:ext>
            </a:extLst>
          </p:cNvPr>
          <p:cNvSpPr>
            <a:spLocks noGrp="1"/>
          </p:cNvSpPr>
          <p:nvPr>
            <p:ph type="ctrTitle"/>
          </p:nvPr>
        </p:nvSpPr>
        <p:spPr>
          <a:xfrm>
            <a:off x="5835651" y="4630189"/>
            <a:ext cx="6282922" cy="818600"/>
          </a:xfrm>
        </p:spPr>
        <p:txBody>
          <a:bodyPr anchor="b">
            <a:normAutofit/>
          </a:bodyPr>
          <a:lstStyle>
            <a:lvl1pPr algn="l">
              <a:defRPr lang="fr-FR" sz="3600" b="1" kern="1200" spc="-13" dirty="0">
                <a:solidFill>
                  <a:srgbClr val="FFFFFF"/>
                </a:solidFill>
                <a:latin typeface="+mn-lt"/>
                <a:ea typeface="Verdana" pitchFamily="34" charset="0"/>
                <a:cs typeface="Verdana" pitchFamily="34" charset="0"/>
              </a:defRPr>
            </a:lvl1pPr>
          </a:lstStyle>
          <a:p>
            <a:r>
              <a:rPr lang="fr-FR"/>
              <a:t>Modifiez le style du titre</a:t>
            </a:r>
          </a:p>
        </p:txBody>
      </p:sp>
      <p:sp>
        <p:nvSpPr>
          <p:cNvPr id="3" name="Sous-titre 2">
            <a:extLst>
              <a:ext uri="{FF2B5EF4-FFF2-40B4-BE49-F238E27FC236}">
                <a16:creationId xmlns:a16="http://schemas.microsoft.com/office/drawing/2014/main" id="{D0450B0C-8D19-4D4B-BBA3-778CC0F4DEE0}"/>
              </a:ext>
            </a:extLst>
          </p:cNvPr>
          <p:cNvSpPr>
            <a:spLocks noGrp="1"/>
          </p:cNvSpPr>
          <p:nvPr>
            <p:ph type="subTitle" idx="1"/>
          </p:nvPr>
        </p:nvSpPr>
        <p:spPr>
          <a:xfrm>
            <a:off x="5835650" y="5572572"/>
            <a:ext cx="6282922" cy="655145"/>
          </a:xfrm>
        </p:spPr>
        <p:txBody>
          <a:bodyPr>
            <a:noAutofit/>
          </a:bodyPr>
          <a:lstStyle>
            <a:lvl1pPr marL="0" indent="0" algn="l">
              <a:buNone/>
              <a:defRPr lang="fr-FR" sz="2800" kern="1200" spc="-13" dirty="0" smtClean="0">
                <a:solidFill>
                  <a:srgbClr val="FFFFFF"/>
                </a:solidFill>
                <a:latin typeface="+mn-lt"/>
                <a:ea typeface="Verdana" pitchFamily="34" charset="0"/>
                <a:cs typeface="Verdana" pitchFamily="34" charset="0"/>
              </a:defRPr>
            </a:lvl1pPr>
            <a:lvl2pPr marL="457143" indent="0" algn="ctr">
              <a:buNone/>
              <a:defRPr sz="2000"/>
            </a:lvl2pPr>
            <a:lvl3pPr marL="914286" indent="0" algn="ctr">
              <a:buNone/>
              <a:defRPr sz="18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fr-FR"/>
              <a:t>Modifiez le style des sous-titres du masque</a:t>
            </a:r>
          </a:p>
        </p:txBody>
      </p:sp>
      <p:sp>
        <p:nvSpPr>
          <p:cNvPr id="7" name="Cercle : creux 6">
            <a:extLst>
              <a:ext uri="{FF2B5EF4-FFF2-40B4-BE49-F238E27FC236}">
                <a16:creationId xmlns:a16="http://schemas.microsoft.com/office/drawing/2014/main" id="{35A07040-A856-4F34-85D7-4AC9CE6DB152}"/>
              </a:ext>
            </a:extLst>
          </p:cNvPr>
          <p:cNvSpPr>
            <a:spLocks noChangeAspect="1"/>
          </p:cNvSpPr>
          <p:nvPr userDrawn="1"/>
        </p:nvSpPr>
        <p:spPr>
          <a:xfrm>
            <a:off x="2386451" y="1691372"/>
            <a:ext cx="2928339" cy="2931208"/>
          </a:xfrm>
          <a:prstGeom prst="donut">
            <a:avLst>
              <a:gd name="adj" fmla="val 8178"/>
            </a:avLst>
          </a:prstGeom>
          <a:solidFill>
            <a:srgbClr val="3B3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tx1"/>
              </a:solidFill>
            </a:endParaRPr>
          </a:p>
        </p:txBody>
      </p:sp>
      <p:sp>
        <p:nvSpPr>
          <p:cNvPr id="11" name="Forme libre : forme 10">
            <a:extLst>
              <a:ext uri="{FF2B5EF4-FFF2-40B4-BE49-F238E27FC236}">
                <a16:creationId xmlns:a16="http://schemas.microsoft.com/office/drawing/2014/main" id="{AF840611-ED1C-4671-9B23-F26A0360EEE1}"/>
              </a:ext>
            </a:extLst>
          </p:cNvPr>
          <p:cNvSpPr/>
          <p:nvPr userDrawn="1"/>
        </p:nvSpPr>
        <p:spPr>
          <a:xfrm>
            <a:off x="0" y="0"/>
            <a:ext cx="2556694" cy="2405251"/>
          </a:xfrm>
          <a:custGeom>
            <a:avLst/>
            <a:gdLst>
              <a:gd name="connsiteX0" fmla="*/ 2152408 w 2556694"/>
              <a:gd name="connsiteY0" fmla="*/ 0 h 2405251"/>
              <a:gd name="connsiteX1" fmla="*/ 2474814 w 2556694"/>
              <a:gd name="connsiteY1" fmla="*/ 0 h 2405251"/>
              <a:gd name="connsiteX2" fmla="*/ 2518968 w 2556694"/>
              <a:gd name="connsiteY2" fmla="*/ 171890 h 2405251"/>
              <a:gd name="connsiteX3" fmla="*/ 2556694 w 2556694"/>
              <a:gd name="connsiteY3" fmla="*/ 546494 h 2405251"/>
              <a:gd name="connsiteX4" fmla="*/ 699756 w 2556694"/>
              <a:gd name="connsiteY4" fmla="*/ 2405251 h 2405251"/>
              <a:gd name="connsiteX5" fmla="*/ 147559 w 2556694"/>
              <a:gd name="connsiteY5" fmla="*/ 2321685 h 2405251"/>
              <a:gd name="connsiteX6" fmla="*/ 0 w 2556694"/>
              <a:gd name="connsiteY6" fmla="*/ 2267625 h 2405251"/>
              <a:gd name="connsiteX7" fmla="*/ 0 w 2556694"/>
              <a:gd name="connsiteY7" fmla="*/ 1933426 h 2405251"/>
              <a:gd name="connsiteX8" fmla="*/ 95174 w 2556694"/>
              <a:gd name="connsiteY8" fmla="*/ 1979328 h 2405251"/>
              <a:gd name="connsiteX9" fmla="*/ 699756 w 2556694"/>
              <a:gd name="connsiteY9" fmla="*/ 2101530 h 2405251"/>
              <a:gd name="connsiteX10" fmla="*/ 2252973 w 2556694"/>
              <a:gd name="connsiteY10" fmla="*/ 546494 h 2405251"/>
              <a:gd name="connsiteX11" fmla="*/ 2183144 w 2556694"/>
              <a:gd name="connsiteY11" fmla="*/ 84074 h 240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56694" h="2405251">
                <a:moveTo>
                  <a:pt x="2152408" y="0"/>
                </a:moveTo>
                <a:lnTo>
                  <a:pt x="2474814" y="0"/>
                </a:lnTo>
                <a:lnTo>
                  <a:pt x="2518968" y="171890"/>
                </a:lnTo>
                <a:cubicBezTo>
                  <a:pt x="2543704" y="292890"/>
                  <a:pt x="2556694" y="418174"/>
                  <a:pt x="2556694" y="546494"/>
                </a:cubicBezTo>
                <a:cubicBezTo>
                  <a:pt x="2556694" y="1573057"/>
                  <a:pt x="1725315" y="2405251"/>
                  <a:pt x="699756" y="2405251"/>
                </a:cubicBezTo>
                <a:cubicBezTo>
                  <a:pt x="507464" y="2405251"/>
                  <a:pt x="321998" y="2375994"/>
                  <a:pt x="147559" y="2321685"/>
                </a:cubicBezTo>
                <a:lnTo>
                  <a:pt x="0" y="2267625"/>
                </a:lnTo>
                <a:lnTo>
                  <a:pt x="0" y="1933426"/>
                </a:lnTo>
                <a:lnTo>
                  <a:pt x="95174" y="1979328"/>
                </a:lnTo>
                <a:cubicBezTo>
                  <a:pt x="280998" y="2058017"/>
                  <a:pt x="485302" y="2101530"/>
                  <a:pt x="699756" y="2101530"/>
                </a:cubicBezTo>
                <a:cubicBezTo>
                  <a:pt x="1557574" y="2101530"/>
                  <a:pt x="2252973" y="1405317"/>
                  <a:pt x="2252973" y="546494"/>
                </a:cubicBezTo>
                <a:cubicBezTo>
                  <a:pt x="2252973" y="385465"/>
                  <a:pt x="2228526" y="230152"/>
                  <a:pt x="2183144" y="84074"/>
                </a:cubicBezTo>
                <a:close/>
              </a:path>
            </a:pathLst>
          </a:custGeom>
          <a:solidFill>
            <a:srgbClr val="3B3C3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4" name="Forme libre : forme 13">
            <a:extLst>
              <a:ext uri="{FF2B5EF4-FFF2-40B4-BE49-F238E27FC236}">
                <a16:creationId xmlns:a16="http://schemas.microsoft.com/office/drawing/2014/main" id="{1A15ECF5-ACE6-4452-9C54-46AF9176FE62}"/>
              </a:ext>
            </a:extLst>
          </p:cNvPr>
          <p:cNvSpPr/>
          <p:nvPr userDrawn="1"/>
        </p:nvSpPr>
        <p:spPr>
          <a:xfrm>
            <a:off x="0" y="5238344"/>
            <a:ext cx="3215689" cy="1619656"/>
          </a:xfrm>
          <a:custGeom>
            <a:avLst/>
            <a:gdLst>
              <a:gd name="connsiteX0" fmla="*/ 1553741 w 3215689"/>
              <a:gd name="connsiteY0" fmla="*/ 0 h 1619656"/>
              <a:gd name="connsiteX1" fmla="*/ 3209430 w 3215689"/>
              <a:gd name="connsiteY1" fmla="*/ 1495582 h 1619656"/>
              <a:gd name="connsiteX2" fmla="*/ 3215689 w 3215689"/>
              <a:gd name="connsiteY2" fmla="*/ 1619656 h 1619656"/>
              <a:gd name="connsiteX3" fmla="*/ 2943479 w 3215689"/>
              <a:gd name="connsiteY3" fmla="*/ 1619656 h 1619656"/>
              <a:gd name="connsiteX4" fmla="*/ 2938625 w 3215689"/>
              <a:gd name="connsiteY4" fmla="*/ 1523413 h 1619656"/>
              <a:gd name="connsiteX5" fmla="*/ 1553741 w 3215689"/>
              <a:gd name="connsiteY5" fmla="*/ 272210 h 1619656"/>
              <a:gd name="connsiteX6" fmla="*/ 168857 w 3215689"/>
              <a:gd name="connsiteY6" fmla="*/ 1523413 h 1619656"/>
              <a:gd name="connsiteX7" fmla="*/ 164003 w 3215689"/>
              <a:gd name="connsiteY7" fmla="*/ 1619656 h 1619656"/>
              <a:gd name="connsiteX8" fmla="*/ 0 w 3215689"/>
              <a:gd name="connsiteY8" fmla="*/ 1619656 h 1619656"/>
              <a:gd name="connsiteX9" fmla="*/ 0 w 3215689"/>
              <a:gd name="connsiteY9" fmla="*/ 1072838 h 1619656"/>
              <a:gd name="connsiteX10" fmla="*/ 20248 w 3215689"/>
              <a:gd name="connsiteY10" fmla="*/ 1017464 h 1619656"/>
              <a:gd name="connsiteX11" fmla="*/ 1553741 w 3215689"/>
              <a:gd name="connsiteY11" fmla="*/ 0 h 161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5689" h="1619656">
                <a:moveTo>
                  <a:pt x="1553741" y="0"/>
                </a:moveTo>
                <a:cubicBezTo>
                  <a:pt x="2415451" y="0"/>
                  <a:pt x="3124202" y="655536"/>
                  <a:pt x="3209430" y="1495582"/>
                </a:cubicBezTo>
                <a:lnTo>
                  <a:pt x="3215689" y="1619656"/>
                </a:lnTo>
                <a:lnTo>
                  <a:pt x="2943479" y="1619656"/>
                </a:lnTo>
                <a:lnTo>
                  <a:pt x="2938625" y="1523413"/>
                </a:lnTo>
                <a:cubicBezTo>
                  <a:pt x="2867337" y="820631"/>
                  <a:pt x="2274510" y="272210"/>
                  <a:pt x="1553741" y="272210"/>
                </a:cubicBezTo>
                <a:cubicBezTo>
                  <a:pt x="832972" y="272210"/>
                  <a:pt x="240145" y="820631"/>
                  <a:pt x="168857" y="1523413"/>
                </a:cubicBezTo>
                <a:lnTo>
                  <a:pt x="164003" y="1619656"/>
                </a:lnTo>
                <a:lnTo>
                  <a:pt x="0" y="1619656"/>
                </a:lnTo>
                <a:lnTo>
                  <a:pt x="0" y="1072838"/>
                </a:lnTo>
                <a:lnTo>
                  <a:pt x="20248" y="1017464"/>
                </a:lnTo>
                <a:cubicBezTo>
                  <a:pt x="272899" y="419543"/>
                  <a:pt x="864373" y="0"/>
                  <a:pt x="1553741" y="0"/>
                </a:cubicBezTo>
                <a:close/>
              </a:path>
            </a:pathLst>
          </a:custGeom>
          <a:solidFill>
            <a:srgbClr val="3B3C3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grpSp>
        <p:nvGrpSpPr>
          <p:cNvPr id="16" name="Groupe 15">
            <a:extLst>
              <a:ext uri="{FF2B5EF4-FFF2-40B4-BE49-F238E27FC236}">
                <a16:creationId xmlns:a16="http://schemas.microsoft.com/office/drawing/2014/main" id="{BED8DBD9-A5BB-4B13-875D-510DE0700A50}"/>
              </a:ext>
            </a:extLst>
          </p:cNvPr>
          <p:cNvGrpSpPr/>
          <p:nvPr userDrawn="1"/>
        </p:nvGrpSpPr>
        <p:grpSpPr>
          <a:xfrm>
            <a:off x="8124626" y="495300"/>
            <a:ext cx="3238477" cy="3223520"/>
            <a:chOff x="9827820" y="394418"/>
            <a:chExt cx="1792800" cy="1792800"/>
          </a:xfrm>
        </p:grpSpPr>
        <p:sp>
          <p:nvSpPr>
            <p:cNvPr id="17" name="Ellipse 16">
              <a:extLst>
                <a:ext uri="{FF2B5EF4-FFF2-40B4-BE49-F238E27FC236}">
                  <a16:creationId xmlns:a16="http://schemas.microsoft.com/office/drawing/2014/main" id="{845013CC-B7A8-4481-8890-C1C5EF75C1F6}"/>
                </a:ext>
              </a:extLst>
            </p:cNvPr>
            <p:cNvSpPr>
              <a:spLocks noChangeAspect="1"/>
            </p:cNvSpPr>
            <p:nvPr userDrawn="1"/>
          </p:nvSpPr>
          <p:spPr>
            <a:xfrm>
              <a:off x="9827820" y="394418"/>
              <a:ext cx="1792800" cy="1792800"/>
            </a:xfrm>
            <a:prstGeom prst="ellipse">
              <a:avLst/>
            </a:prstGeom>
            <a:solidFill>
              <a:srgbClr val="E322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18" name="Image 17">
              <a:extLst>
                <a:ext uri="{FF2B5EF4-FFF2-40B4-BE49-F238E27FC236}">
                  <a16:creationId xmlns:a16="http://schemas.microsoft.com/office/drawing/2014/main" id="{965D9050-B690-4063-A135-EB90FF3D6A1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78" t="23848" r="6816" b="24888"/>
            <a:stretch/>
          </p:blipFill>
          <p:spPr>
            <a:xfrm>
              <a:off x="9988460" y="851418"/>
              <a:ext cx="1408020" cy="414000"/>
            </a:xfrm>
            <a:prstGeom prst="rect">
              <a:avLst/>
            </a:prstGeom>
            <a:noFill/>
            <a:ln>
              <a:noFill/>
            </a:ln>
          </p:spPr>
        </p:pic>
        <p:sp>
          <p:nvSpPr>
            <p:cNvPr id="19" name="ZoneTexte 18">
              <a:extLst>
                <a:ext uri="{FF2B5EF4-FFF2-40B4-BE49-F238E27FC236}">
                  <a16:creationId xmlns:a16="http://schemas.microsoft.com/office/drawing/2014/main" id="{49281512-8D4E-4522-A3EF-17B24041213D}"/>
                </a:ext>
              </a:extLst>
            </p:cNvPr>
            <p:cNvSpPr txBox="1"/>
            <p:nvPr userDrawn="1"/>
          </p:nvSpPr>
          <p:spPr>
            <a:xfrm>
              <a:off x="9988459" y="1344043"/>
              <a:ext cx="1482536" cy="541103"/>
            </a:xfrm>
            <a:prstGeom prst="rect">
              <a:avLst/>
            </a:prstGeom>
            <a:noFill/>
          </p:spPr>
          <p:txBody>
            <a:bodyPr wrap="square" rtlCol="0">
              <a:spAutoFit/>
            </a:bodyPr>
            <a:lstStyle/>
            <a:p>
              <a:pPr algn="ctr">
                <a:lnSpc>
                  <a:spcPct val="80000"/>
                </a:lnSpc>
              </a:pPr>
              <a:r>
                <a:rPr lang="fr-FR" sz="2400" b="0">
                  <a:solidFill>
                    <a:schemeClr val="bg1"/>
                  </a:solidFill>
                </a:rPr>
                <a:t>INTEGRATED</a:t>
              </a:r>
              <a:br>
                <a:rPr lang="fr-FR" sz="2400" b="0">
                  <a:solidFill>
                    <a:schemeClr val="bg1"/>
                  </a:solidFill>
                </a:rPr>
              </a:br>
              <a:r>
                <a:rPr lang="fr-FR" sz="2400" b="0">
                  <a:solidFill>
                    <a:schemeClr val="bg1"/>
                  </a:solidFill>
                </a:rPr>
                <a:t>DIGITAL</a:t>
              </a:r>
              <a:br>
                <a:rPr lang="fr-FR" sz="2400" b="0">
                  <a:solidFill>
                    <a:schemeClr val="bg1"/>
                  </a:solidFill>
                </a:rPr>
              </a:br>
              <a:r>
                <a:rPr lang="fr-FR" sz="2400" b="0">
                  <a:solidFill>
                    <a:schemeClr val="bg1"/>
                  </a:solidFill>
                </a:rPr>
                <a:t>FACTORY</a:t>
              </a:r>
            </a:p>
          </p:txBody>
        </p:sp>
      </p:grpSp>
      <p:cxnSp>
        <p:nvCxnSpPr>
          <p:cNvPr id="20" name="Connecteur droit 19">
            <a:extLst>
              <a:ext uri="{FF2B5EF4-FFF2-40B4-BE49-F238E27FC236}">
                <a16:creationId xmlns:a16="http://schemas.microsoft.com/office/drawing/2014/main" id="{1EEF00E9-E370-40ED-B107-51D2D4B3DD2B}"/>
              </a:ext>
            </a:extLst>
          </p:cNvPr>
          <p:cNvCxnSpPr>
            <a:cxnSpLocks/>
          </p:cNvCxnSpPr>
          <p:nvPr userDrawn="1"/>
        </p:nvCxnSpPr>
        <p:spPr>
          <a:xfrm flipH="1">
            <a:off x="4452938" y="4502150"/>
            <a:ext cx="852487" cy="1717675"/>
          </a:xfrm>
          <a:prstGeom prst="line">
            <a:avLst/>
          </a:prstGeom>
          <a:ln w="71120" cap="rnd">
            <a:solidFill>
              <a:srgbClr val="E32213"/>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043DC5BB-9895-48FB-90A0-961D93C3320A}"/>
              </a:ext>
            </a:extLst>
          </p:cNvPr>
          <p:cNvCxnSpPr>
            <a:cxnSpLocks/>
          </p:cNvCxnSpPr>
          <p:nvPr userDrawn="1"/>
        </p:nvCxnSpPr>
        <p:spPr>
          <a:xfrm flipH="1">
            <a:off x="5229225" y="3971925"/>
            <a:ext cx="482600" cy="987425"/>
          </a:xfrm>
          <a:prstGeom prst="line">
            <a:avLst/>
          </a:prstGeom>
          <a:ln w="57150" cap="rnd">
            <a:solidFill>
              <a:srgbClr val="E32213"/>
            </a:solidFill>
          </a:ln>
        </p:spPr>
        <p:style>
          <a:lnRef idx="1">
            <a:schemeClr val="accent1"/>
          </a:lnRef>
          <a:fillRef idx="0">
            <a:schemeClr val="accent1"/>
          </a:fillRef>
          <a:effectRef idx="0">
            <a:schemeClr val="accent1"/>
          </a:effectRef>
          <a:fontRef idx="minor">
            <a:schemeClr val="tx1"/>
          </a:fontRef>
        </p:style>
      </p:cxnSp>
      <p:sp>
        <p:nvSpPr>
          <p:cNvPr id="4" name="Espace réservé de la date 3">
            <a:extLst>
              <a:ext uri="{FF2B5EF4-FFF2-40B4-BE49-F238E27FC236}">
                <a16:creationId xmlns:a16="http://schemas.microsoft.com/office/drawing/2014/main" id="{D1034268-60FA-4A64-8B38-78DBBA1529A3}"/>
              </a:ext>
            </a:extLst>
          </p:cNvPr>
          <p:cNvSpPr>
            <a:spLocks noGrp="1"/>
          </p:cNvSpPr>
          <p:nvPr>
            <p:ph type="dt" sz="half" idx="10"/>
          </p:nvPr>
        </p:nvSpPr>
        <p:spPr>
          <a:xfrm>
            <a:off x="10958221" y="6353954"/>
            <a:ext cx="1160350" cy="365125"/>
          </a:xfrm>
        </p:spPr>
        <p:txBody>
          <a:bodyPr/>
          <a:lstStyle>
            <a:lvl1pPr algn="r">
              <a:defRPr sz="1400">
                <a:solidFill>
                  <a:schemeClr val="bg1"/>
                </a:solidFill>
                <a:latin typeface="Lato" panose="020F0502020204030203" pitchFamily="34" charset="0"/>
              </a:defRPr>
            </a:lvl1pPr>
          </a:lstStyle>
          <a:p>
            <a:fld id="{C16B9BB7-B577-45DF-A380-5248387993BF}" type="datetime1">
              <a:rPr lang="fr-FR" smtClean="0"/>
              <a:t>19/07/2023</a:t>
            </a:fld>
            <a:endParaRPr lang="fr-FR">
              <a:solidFill>
                <a:schemeClr val="bg1"/>
              </a:solidFill>
            </a:endParaRPr>
          </a:p>
        </p:txBody>
      </p:sp>
      <p:sp>
        <p:nvSpPr>
          <p:cNvPr id="21" name="Espace réservé du texte 5">
            <a:extLst>
              <a:ext uri="{FF2B5EF4-FFF2-40B4-BE49-F238E27FC236}">
                <a16:creationId xmlns:a16="http://schemas.microsoft.com/office/drawing/2014/main" id="{E436C084-BC8A-4ADD-8D22-0A2C5829B1B2}"/>
              </a:ext>
            </a:extLst>
          </p:cNvPr>
          <p:cNvSpPr>
            <a:spLocks noGrp="1"/>
          </p:cNvSpPr>
          <p:nvPr>
            <p:ph type="body" sz="quarter" idx="11" hasCustomPrompt="1"/>
          </p:nvPr>
        </p:nvSpPr>
        <p:spPr>
          <a:xfrm>
            <a:off x="5835650" y="6353175"/>
            <a:ext cx="4975225" cy="365125"/>
          </a:xfrm>
        </p:spPr>
        <p:txBody>
          <a:bodyPr>
            <a:normAutofit/>
          </a:bodyPr>
          <a:lstStyle>
            <a:lvl1pPr>
              <a:buNone/>
              <a:defRPr sz="1400">
                <a:solidFill>
                  <a:schemeClr val="bg1"/>
                </a:solidFill>
                <a:latin typeface="Lato" panose="020F0502020204030203" pitchFamily="34" charset="0"/>
              </a:defRPr>
            </a:lvl1pPr>
          </a:lstStyle>
          <a:p>
            <a:pPr lvl="0"/>
            <a:r>
              <a:rPr lang="fr-FR">
                <a:latin typeface="Lato" panose="020F0502020204030203" pitchFamily="34" charset="0"/>
              </a:rPr>
              <a:t>Auteur - Lieu</a:t>
            </a:r>
            <a:endParaRPr lang="fr-FR"/>
          </a:p>
        </p:txBody>
      </p:sp>
    </p:spTree>
    <p:extLst>
      <p:ext uri="{BB962C8B-B14F-4D97-AF65-F5344CB8AC3E}">
        <p14:creationId xmlns:p14="http://schemas.microsoft.com/office/powerpoint/2010/main" val="117360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56FCD6-C77C-47D7-BA67-B7B48A5BE1AB}"/>
              </a:ext>
            </a:extLst>
          </p:cNvPr>
          <p:cNvSpPr>
            <a:spLocks noGrp="1"/>
          </p:cNvSpPr>
          <p:nvPr>
            <p:ph type="title" hasCustomPrompt="1"/>
          </p:nvPr>
        </p:nvSpPr>
        <p:spPr>
          <a:xfrm>
            <a:off x="838209" y="589559"/>
            <a:ext cx="5836065" cy="462002"/>
          </a:xfrm>
          <a:solidFill>
            <a:srgbClr val="E32213"/>
          </a:solidFill>
        </p:spPr>
        <p:txBody>
          <a:bodyPr/>
          <a:lstStyle>
            <a:lvl1pPr>
              <a:defRPr cap="all" baseline="0">
                <a:highlight>
                  <a:srgbClr val="E32213"/>
                </a:highlight>
              </a:defRPr>
            </a:lvl1pPr>
          </a:lstStyle>
          <a:p>
            <a:r>
              <a:rPr lang="fr-FR"/>
              <a:t>MODIFIEZ LE STYLE DU TITRE</a:t>
            </a:r>
          </a:p>
        </p:txBody>
      </p:sp>
      <p:sp>
        <p:nvSpPr>
          <p:cNvPr id="3" name="Espace réservé du contenu 2">
            <a:extLst>
              <a:ext uri="{FF2B5EF4-FFF2-40B4-BE49-F238E27FC236}">
                <a16:creationId xmlns:a16="http://schemas.microsoft.com/office/drawing/2014/main" id="{6D9BE716-6D18-42F1-91FA-EB03F3A4AD83}"/>
              </a:ext>
            </a:extLst>
          </p:cNvPr>
          <p:cNvSpPr>
            <a:spLocks noGrp="1"/>
          </p:cNvSpPr>
          <p:nvPr>
            <p:ph idx="1"/>
          </p:nvPr>
        </p:nvSpPr>
        <p:spPr/>
        <p:txBody>
          <a:bodyPr/>
          <a:lstStyle>
            <a:lvl1pPr>
              <a:defRPr sz="1600">
                <a:solidFill>
                  <a:srgbClr val="3B3C3E"/>
                </a:solidFill>
                <a:latin typeface="+mj-lt"/>
              </a:defRPr>
            </a:lvl1pPr>
            <a:lvl2pPr>
              <a:defRPr sz="1600">
                <a:solidFill>
                  <a:srgbClr val="3B3C3E"/>
                </a:solidFill>
                <a:latin typeface="+mj-lt"/>
              </a:defRPr>
            </a:lvl2pPr>
            <a:lvl3pPr>
              <a:defRPr sz="1600">
                <a:solidFill>
                  <a:srgbClr val="3B3C3E"/>
                </a:solidFill>
                <a:latin typeface="+mj-lt"/>
              </a:defRPr>
            </a:lvl3pPr>
            <a:lvl4pPr>
              <a:defRPr sz="1600">
                <a:solidFill>
                  <a:srgbClr val="3B3C3E"/>
                </a:solidFill>
                <a:latin typeface="+mj-lt"/>
              </a:defRPr>
            </a:lvl4pPr>
            <a:lvl5pPr>
              <a:buFont typeface="Courier New" panose="02070309020205020404" pitchFamily="49" charset="0"/>
              <a:buChar char="o"/>
              <a:defRPr sz="1600">
                <a:solidFill>
                  <a:srgbClr val="3B3C3E"/>
                </a:solidFill>
                <a:latin typeface="+mj-lt"/>
              </a:defRPr>
            </a:lvl5pPr>
            <a:lvl6pPr>
              <a:defRPr>
                <a:solidFill>
                  <a:srgbClr val="3B3C3E"/>
                </a:solidFill>
              </a:defRPr>
            </a:lvl6pPr>
            <a:lvl7pPr>
              <a:defRPr>
                <a:solidFill>
                  <a:srgbClr val="3B3C3E"/>
                </a:solidFill>
              </a:defRPr>
            </a:lvl7pPr>
            <a:lvl8pPr>
              <a:defRPr>
                <a:solidFill>
                  <a:srgbClr val="3B3C3E"/>
                </a:solidFill>
              </a:defRPr>
            </a:lvl8pPr>
            <a:lvl9pPr>
              <a:buClr>
                <a:srgbClr val="DA4234"/>
              </a:buClr>
              <a:buFont typeface="Courier New" panose="02070309020205020404" pitchFamily="49" charset="0"/>
              <a:buChar char="o"/>
              <a:defRPr sz="1600">
                <a:solidFill>
                  <a:srgbClr val="3B3C3E"/>
                </a:solidFill>
              </a:defRPr>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a:p>
            <a:pPr lvl="5"/>
            <a:r>
              <a:rPr lang="fr-FR"/>
              <a:t>Sixième niveau</a:t>
            </a:r>
          </a:p>
          <a:p>
            <a:pPr lvl="6"/>
            <a:r>
              <a:rPr lang="fr-FR"/>
              <a:t>Septième niveau</a:t>
            </a:r>
          </a:p>
          <a:p>
            <a:pPr lvl="7"/>
            <a:r>
              <a:rPr lang="fr-FR"/>
              <a:t>Huitième niveau</a:t>
            </a:r>
          </a:p>
          <a:p>
            <a:pPr lvl="8"/>
            <a:r>
              <a:rPr lang="fr-FR"/>
              <a:t>Neuvième niveau</a:t>
            </a:r>
          </a:p>
        </p:txBody>
      </p:sp>
      <p:sp>
        <p:nvSpPr>
          <p:cNvPr id="4" name="Espace réservé de la date 3">
            <a:extLst>
              <a:ext uri="{FF2B5EF4-FFF2-40B4-BE49-F238E27FC236}">
                <a16:creationId xmlns:a16="http://schemas.microsoft.com/office/drawing/2014/main" id="{B99F2579-91AD-4193-B27A-777A4EA7EDB6}"/>
              </a:ext>
            </a:extLst>
          </p:cNvPr>
          <p:cNvSpPr>
            <a:spLocks noGrp="1"/>
          </p:cNvSpPr>
          <p:nvPr>
            <p:ph type="dt" sz="half" idx="10"/>
          </p:nvPr>
        </p:nvSpPr>
        <p:spPr/>
        <p:txBody>
          <a:bodyPr/>
          <a:lstStyle/>
          <a:p>
            <a:fld id="{5C14DC2A-D8A5-4CDA-B95A-50B861E81F4D}" type="datetime1">
              <a:rPr lang="fr-FR" smtClean="0"/>
              <a:t>19/07/2023</a:t>
            </a:fld>
            <a:endParaRPr lang="fr-FR"/>
          </a:p>
        </p:txBody>
      </p:sp>
      <p:sp>
        <p:nvSpPr>
          <p:cNvPr id="5" name="Espace réservé du pied de page 4">
            <a:extLst>
              <a:ext uri="{FF2B5EF4-FFF2-40B4-BE49-F238E27FC236}">
                <a16:creationId xmlns:a16="http://schemas.microsoft.com/office/drawing/2014/main" id="{0885B0C7-936B-4A90-8EE7-85586E9383B1}"/>
              </a:ext>
            </a:extLst>
          </p:cNvPr>
          <p:cNvSpPr>
            <a:spLocks noGrp="1"/>
          </p:cNvSpPr>
          <p:nvPr>
            <p:ph type="ftr" sz="quarter" idx="11"/>
          </p:nvPr>
        </p:nvSpPr>
        <p:spPr/>
        <p:txBody>
          <a:bodyPr/>
          <a:lstStyle/>
          <a:p>
            <a:r>
              <a:rPr lang="fr-FR"/>
              <a:t>TopSolid’ShopFloor</a:t>
            </a:r>
          </a:p>
        </p:txBody>
      </p:sp>
      <p:sp>
        <p:nvSpPr>
          <p:cNvPr id="6" name="Espace réservé du numéro de diapositive 5">
            <a:extLst>
              <a:ext uri="{FF2B5EF4-FFF2-40B4-BE49-F238E27FC236}">
                <a16:creationId xmlns:a16="http://schemas.microsoft.com/office/drawing/2014/main" id="{9F7F8390-39A2-4D1D-8A38-AC6A6161D173}"/>
              </a:ext>
            </a:extLst>
          </p:cNvPr>
          <p:cNvSpPr>
            <a:spLocks noGrp="1"/>
          </p:cNvSpPr>
          <p:nvPr>
            <p:ph type="sldNum" sz="quarter" idx="12"/>
          </p:nvPr>
        </p:nvSpPr>
        <p:spPr>
          <a:xfrm>
            <a:off x="9376757" y="6356364"/>
            <a:ext cx="1569723" cy="365125"/>
          </a:xfrm>
          <a:prstGeom prst="rect">
            <a:avLst/>
          </a:prstGeom>
        </p:spPr>
        <p:txBody>
          <a:bodyPr/>
          <a:lstStyle/>
          <a:p>
            <a:fld id="{E29D0A80-D934-45B8-A0C8-A275FFD731D5}" type="slidenum">
              <a:rPr lang="fr-FR" smtClean="0"/>
              <a:t>‹N›</a:t>
            </a:fld>
            <a:endParaRPr lang="fr-FR"/>
          </a:p>
        </p:txBody>
      </p:sp>
    </p:spTree>
    <p:extLst>
      <p:ext uri="{BB962C8B-B14F-4D97-AF65-F5344CB8AC3E}">
        <p14:creationId xmlns:p14="http://schemas.microsoft.com/office/powerpoint/2010/main" val="3908866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re de section">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96A34A04-EBC1-4759-A6D5-73E9B3D3AC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2"/>
            <a:ext cx="12191999" cy="6857998"/>
          </a:xfrm>
          <a:prstGeom prst="rect">
            <a:avLst/>
          </a:prstGeom>
        </p:spPr>
      </p:pic>
      <p:sp>
        <p:nvSpPr>
          <p:cNvPr id="16" name="Rechteck 15">
            <a:extLst>
              <a:ext uri="{FF2B5EF4-FFF2-40B4-BE49-F238E27FC236}">
                <a16:creationId xmlns:a16="http://schemas.microsoft.com/office/drawing/2014/main" id="{801E737F-7261-4A7C-959E-198BDE6FDE93}"/>
              </a:ext>
            </a:extLst>
          </p:cNvPr>
          <p:cNvSpPr/>
          <p:nvPr userDrawn="1"/>
        </p:nvSpPr>
        <p:spPr>
          <a:xfrm>
            <a:off x="0" y="0"/>
            <a:ext cx="12192000" cy="68580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9" name="Connecteur droit 18">
            <a:extLst>
              <a:ext uri="{FF2B5EF4-FFF2-40B4-BE49-F238E27FC236}">
                <a16:creationId xmlns:a16="http://schemas.microsoft.com/office/drawing/2014/main" id="{7A1EE088-C929-42F2-9973-25B70D3D1987}"/>
              </a:ext>
            </a:extLst>
          </p:cNvPr>
          <p:cNvCxnSpPr>
            <a:cxnSpLocks/>
          </p:cNvCxnSpPr>
          <p:nvPr userDrawn="1"/>
        </p:nvCxnSpPr>
        <p:spPr>
          <a:xfrm flipH="1">
            <a:off x="11013281" y="3376613"/>
            <a:ext cx="716757" cy="1454943"/>
          </a:xfrm>
          <a:prstGeom prst="line">
            <a:avLst/>
          </a:prstGeom>
          <a:ln w="22225" cap="rnd">
            <a:solidFill>
              <a:srgbClr val="E32213"/>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1D0719AD-531C-4C5E-9C47-A8AAE8CD378C}"/>
              </a:ext>
            </a:extLst>
          </p:cNvPr>
          <p:cNvCxnSpPr>
            <a:cxnSpLocks/>
          </p:cNvCxnSpPr>
          <p:nvPr userDrawn="1"/>
        </p:nvCxnSpPr>
        <p:spPr>
          <a:xfrm flipH="1">
            <a:off x="10060781" y="3640931"/>
            <a:ext cx="1345408" cy="2738438"/>
          </a:xfrm>
          <a:prstGeom prst="line">
            <a:avLst/>
          </a:prstGeom>
          <a:ln w="71120" cap="rnd">
            <a:solidFill>
              <a:srgbClr val="E32213"/>
            </a:solidFill>
          </a:ln>
        </p:spPr>
        <p:style>
          <a:lnRef idx="1">
            <a:schemeClr val="accent1"/>
          </a:lnRef>
          <a:fillRef idx="0">
            <a:schemeClr val="accent1"/>
          </a:fillRef>
          <a:effectRef idx="0">
            <a:schemeClr val="accent1"/>
          </a:effectRef>
          <a:fontRef idx="minor">
            <a:schemeClr val="tx1"/>
          </a:fontRef>
        </p:style>
      </p:cxnSp>
      <p:grpSp>
        <p:nvGrpSpPr>
          <p:cNvPr id="9" name="Groupe 8">
            <a:extLst>
              <a:ext uri="{FF2B5EF4-FFF2-40B4-BE49-F238E27FC236}">
                <a16:creationId xmlns:a16="http://schemas.microsoft.com/office/drawing/2014/main" id="{901B1E4A-DC2C-4DBF-AB18-F208AD4842B4}"/>
              </a:ext>
            </a:extLst>
          </p:cNvPr>
          <p:cNvGrpSpPr/>
          <p:nvPr userDrawn="1"/>
        </p:nvGrpSpPr>
        <p:grpSpPr>
          <a:xfrm>
            <a:off x="9646844" y="470975"/>
            <a:ext cx="1792800" cy="1792800"/>
            <a:chOff x="9827819" y="394418"/>
            <a:chExt cx="1792800" cy="1792800"/>
          </a:xfrm>
        </p:grpSpPr>
        <p:sp>
          <p:nvSpPr>
            <p:cNvPr id="10" name="Ellipse 9">
              <a:extLst>
                <a:ext uri="{FF2B5EF4-FFF2-40B4-BE49-F238E27FC236}">
                  <a16:creationId xmlns:a16="http://schemas.microsoft.com/office/drawing/2014/main" id="{3DDFF1F9-E217-407C-9D96-4B93176150A8}"/>
                </a:ext>
              </a:extLst>
            </p:cNvPr>
            <p:cNvSpPr>
              <a:spLocks noChangeAspect="1"/>
            </p:cNvSpPr>
            <p:nvPr userDrawn="1"/>
          </p:nvSpPr>
          <p:spPr>
            <a:xfrm>
              <a:off x="9827819" y="394418"/>
              <a:ext cx="1792800" cy="1792800"/>
            </a:xfrm>
            <a:prstGeom prst="ellipse">
              <a:avLst/>
            </a:prstGeom>
            <a:solidFill>
              <a:srgbClr val="E322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11" name="Image 10">
              <a:extLst>
                <a:ext uri="{FF2B5EF4-FFF2-40B4-BE49-F238E27FC236}">
                  <a16:creationId xmlns:a16="http://schemas.microsoft.com/office/drawing/2014/main" id="{2D3609C2-160E-4D1D-AA57-0FCC85E1D05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778" t="23848" r="6816" b="24888"/>
            <a:stretch/>
          </p:blipFill>
          <p:spPr>
            <a:xfrm>
              <a:off x="9988459" y="851418"/>
              <a:ext cx="1408020" cy="414000"/>
            </a:xfrm>
            <a:prstGeom prst="rect">
              <a:avLst/>
            </a:prstGeom>
            <a:noFill/>
            <a:ln>
              <a:noFill/>
            </a:ln>
          </p:spPr>
        </p:pic>
        <p:sp>
          <p:nvSpPr>
            <p:cNvPr id="12" name="ZoneTexte 11">
              <a:extLst>
                <a:ext uri="{FF2B5EF4-FFF2-40B4-BE49-F238E27FC236}">
                  <a16:creationId xmlns:a16="http://schemas.microsoft.com/office/drawing/2014/main" id="{26427BE5-5043-42F0-A53E-6261E308AC9F}"/>
                </a:ext>
              </a:extLst>
            </p:cNvPr>
            <p:cNvSpPr txBox="1"/>
            <p:nvPr userDrawn="1"/>
          </p:nvSpPr>
          <p:spPr>
            <a:xfrm>
              <a:off x="9988459" y="1353568"/>
              <a:ext cx="1482536" cy="613694"/>
            </a:xfrm>
            <a:prstGeom prst="rect">
              <a:avLst/>
            </a:prstGeom>
            <a:noFill/>
          </p:spPr>
          <p:txBody>
            <a:bodyPr wrap="square" rtlCol="0">
              <a:spAutoFit/>
            </a:bodyPr>
            <a:lstStyle/>
            <a:p>
              <a:pPr algn="ctr">
                <a:lnSpc>
                  <a:spcPct val="80000"/>
                </a:lnSpc>
              </a:pPr>
              <a:r>
                <a:rPr lang="fr-FR" sz="1400">
                  <a:solidFill>
                    <a:schemeClr val="bg1"/>
                  </a:solidFill>
                </a:rPr>
                <a:t>INTEGRATED</a:t>
              </a:r>
              <a:br>
                <a:rPr lang="fr-FR" sz="1400">
                  <a:solidFill>
                    <a:schemeClr val="bg1"/>
                  </a:solidFill>
                </a:rPr>
              </a:br>
              <a:r>
                <a:rPr lang="fr-FR" sz="1400">
                  <a:solidFill>
                    <a:schemeClr val="bg1"/>
                  </a:solidFill>
                </a:rPr>
                <a:t>DIGITAL</a:t>
              </a:r>
              <a:br>
                <a:rPr lang="fr-FR" sz="1400">
                  <a:solidFill>
                    <a:schemeClr val="bg1"/>
                  </a:solidFill>
                </a:rPr>
              </a:br>
              <a:r>
                <a:rPr lang="fr-FR" sz="1400">
                  <a:solidFill>
                    <a:schemeClr val="bg1"/>
                  </a:solidFill>
                </a:rPr>
                <a:t>FACTORY</a:t>
              </a:r>
            </a:p>
          </p:txBody>
        </p:sp>
      </p:grpSp>
      <p:sp>
        <p:nvSpPr>
          <p:cNvPr id="27" name="Forme libre : forme 26">
            <a:extLst>
              <a:ext uri="{FF2B5EF4-FFF2-40B4-BE49-F238E27FC236}">
                <a16:creationId xmlns:a16="http://schemas.microsoft.com/office/drawing/2014/main" id="{9913C21F-B08A-4996-A8AD-DB3166099F52}"/>
              </a:ext>
            </a:extLst>
          </p:cNvPr>
          <p:cNvSpPr/>
          <p:nvPr userDrawn="1"/>
        </p:nvSpPr>
        <p:spPr>
          <a:xfrm>
            <a:off x="3199237" y="5543550"/>
            <a:ext cx="2142708" cy="1314450"/>
          </a:xfrm>
          <a:custGeom>
            <a:avLst/>
            <a:gdLst>
              <a:gd name="connsiteX0" fmla="*/ 1071354 w 2142708"/>
              <a:gd name="connsiteY0" fmla="*/ 0 h 1314450"/>
              <a:gd name="connsiteX1" fmla="*/ 2142708 w 2142708"/>
              <a:gd name="connsiteY1" fmla="*/ 1072404 h 1314450"/>
              <a:gd name="connsiteX2" fmla="*/ 2120942 w 2142708"/>
              <a:gd name="connsiteY2" fmla="*/ 1288531 h 1314450"/>
              <a:gd name="connsiteX3" fmla="*/ 2114284 w 2142708"/>
              <a:gd name="connsiteY3" fmla="*/ 1314450 h 1314450"/>
              <a:gd name="connsiteX4" fmla="*/ 1930285 w 2142708"/>
              <a:gd name="connsiteY4" fmla="*/ 1314450 h 1314450"/>
              <a:gd name="connsiteX5" fmla="*/ 1949271 w 2142708"/>
              <a:gd name="connsiteY5" fmla="*/ 1253216 h 1314450"/>
              <a:gd name="connsiteX6" fmla="*/ 1967477 w 2142708"/>
              <a:gd name="connsiteY6" fmla="*/ 1072404 h 1314450"/>
              <a:gd name="connsiteX7" fmla="*/ 1071354 w 2142708"/>
              <a:gd name="connsiteY7" fmla="*/ 175231 h 1314450"/>
              <a:gd name="connsiteX8" fmla="*/ 175231 w 2142708"/>
              <a:gd name="connsiteY8" fmla="*/ 1072404 h 1314450"/>
              <a:gd name="connsiteX9" fmla="*/ 193437 w 2142708"/>
              <a:gd name="connsiteY9" fmla="*/ 1253216 h 1314450"/>
              <a:gd name="connsiteX10" fmla="*/ 212423 w 2142708"/>
              <a:gd name="connsiteY10" fmla="*/ 1314450 h 1314450"/>
              <a:gd name="connsiteX11" fmla="*/ 28424 w 2142708"/>
              <a:gd name="connsiteY11" fmla="*/ 1314450 h 1314450"/>
              <a:gd name="connsiteX12" fmla="*/ 21766 w 2142708"/>
              <a:gd name="connsiteY12" fmla="*/ 1288531 h 1314450"/>
              <a:gd name="connsiteX13" fmla="*/ 0 w 2142708"/>
              <a:gd name="connsiteY13" fmla="*/ 1072404 h 1314450"/>
              <a:gd name="connsiteX14" fmla="*/ 1071354 w 2142708"/>
              <a:gd name="connsiteY14" fmla="*/ 0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42708" h="1314450">
                <a:moveTo>
                  <a:pt x="1071354" y="0"/>
                </a:moveTo>
                <a:cubicBezTo>
                  <a:pt x="1663046" y="0"/>
                  <a:pt x="2142708" y="480132"/>
                  <a:pt x="2142708" y="1072404"/>
                </a:cubicBezTo>
                <a:cubicBezTo>
                  <a:pt x="2142708" y="1146438"/>
                  <a:pt x="2135214" y="1218720"/>
                  <a:pt x="2120942" y="1288531"/>
                </a:cubicBezTo>
                <a:lnTo>
                  <a:pt x="2114284" y="1314450"/>
                </a:lnTo>
                <a:lnTo>
                  <a:pt x="1930285" y="1314450"/>
                </a:lnTo>
                <a:lnTo>
                  <a:pt x="1949271" y="1253216"/>
                </a:lnTo>
                <a:cubicBezTo>
                  <a:pt x="1961208" y="1194812"/>
                  <a:pt x="1967477" y="1134341"/>
                  <a:pt x="1967477" y="1072404"/>
                </a:cubicBezTo>
                <a:cubicBezTo>
                  <a:pt x="1967477" y="576909"/>
                  <a:pt x="1566269" y="175231"/>
                  <a:pt x="1071354" y="175231"/>
                </a:cubicBezTo>
                <a:cubicBezTo>
                  <a:pt x="576439" y="175231"/>
                  <a:pt x="175231" y="576909"/>
                  <a:pt x="175231" y="1072404"/>
                </a:cubicBezTo>
                <a:cubicBezTo>
                  <a:pt x="175231" y="1134341"/>
                  <a:pt x="181500" y="1194812"/>
                  <a:pt x="193437" y="1253216"/>
                </a:cubicBezTo>
                <a:lnTo>
                  <a:pt x="212423" y="1314450"/>
                </a:lnTo>
                <a:lnTo>
                  <a:pt x="28424" y="1314450"/>
                </a:lnTo>
                <a:lnTo>
                  <a:pt x="21766" y="1288531"/>
                </a:lnTo>
                <a:cubicBezTo>
                  <a:pt x="7495" y="1218720"/>
                  <a:pt x="0" y="1146438"/>
                  <a:pt x="0" y="1072404"/>
                </a:cubicBezTo>
                <a:cubicBezTo>
                  <a:pt x="0" y="480132"/>
                  <a:pt x="479662" y="0"/>
                  <a:pt x="1071354" y="0"/>
                </a:cubicBezTo>
                <a:close/>
              </a:path>
            </a:pathLst>
          </a:custGeom>
          <a:solidFill>
            <a:srgbClr val="3B3C3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5" name="Forme libre : forme 24">
            <a:extLst>
              <a:ext uri="{FF2B5EF4-FFF2-40B4-BE49-F238E27FC236}">
                <a16:creationId xmlns:a16="http://schemas.microsoft.com/office/drawing/2014/main" id="{44F963B3-0CCF-485C-8EE1-90620D4A02A8}"/>
              </a:ext>
            </a:extLst>
          </p:cNvPr>
          <p:cNvSpPr/>
          <p:nvPr userDrawn="1"/>
        </p:nvSpPr>
        <p:spPr>
          <a:xfrm>
            <a:off x="2207620" y="0"/>
            <a:ext cx="4741750" cy="2228850"/>
          </a:xfrm>
          <a:custGeom>
            <a:avLst/>
            <a:gdLst>
              <a:gd name="connsiteX0" fmla="*/ 0 w 4741750"/>
              <a:gd name="connsiteY0" fmla="*/ 0 h 2228850"/>
              <a:gd name="connsiteX1" fmla="*/ 389034 w 4741750"/>
              <a:gd name="connsiteY1" fmla="*/ 0 h 2228850"/>
              <a:gd name="connsiteX2" fmla="*/ 391638 w 4741750"/>
              <a:gd name="connsiteY2" fmla="*/ 51630 h 2228850"/>
              <a:gd name="connsiteX3" fmla="*/ 2370875 w 4741750"/>
              <a:gd name="connsiteY3" fmla="*/ 1839815 h 2228850"/>
              <a:gd name="connsiteX4" fmla="*/ 4350113 w 4741750"/>
              <a:gd name="connsiteY4" fmla="*/ 51630 h 2228850"/>
              <a:gd name="connsiteX5" fmla="*/ 4352717 w 4741750"/>
              <a:gd name="connsiteY5" fmla="*/ 0 h 2228850"/>
              <a:gd name="connsiteX6" fmla="*/ 4741750 w 4741750"/>
              <a:gd name="connsiteY6" fmla="*/ 0 h 2228850"/>
              <a:gd name="connsiteX7" fmla="*/ 4737139 w 4741750"/>
              <a:gd name="connsiteY7" fmla="*/ 91407 h 2228850"/>
              <a:gd name="connsiteX8" fmla="*/ 2370875 w 4741750"/>
              <a:gd name="connsiteY8" fmla="*/ 2228850 h 2228850"/>
              <a:gd name="connsiteX9" fmla="*/ 4611 w 4741750"/>
              <a:gd name="connsiteY9" fmla="*/ 91407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1750" h="2228850">
                <a:moveTo>
                  <a:pt x="0" y="0"/>
                </a:moveTo>
                <a:lnTo>
                  <a:pt x="389034" y="0"/>
                </a:lnTo>
                <a:lnTo>
                  <a:pt x="391638" y="51630"/>
                </a:lnTo>
                <a:cubicBezTo>
                  <a:pt x="493521" y="1056027"/>
                  <a:pt x="1340774" y="1839815"/>
                  <a:pt x="2370875" y="1839815"/>
                </a:cubicBezTo>
                <a:cubicBezTo>
                  <a:pt x="3400977" y="1839815"/>
                  <a:pt x="4248230" y="1056027"/>
                  <a:pt x="4350113" y="51630"/>
                </a:cubicBezTo>
                <a:lnTo>
                  <a:pt x="4352717" y="0"/>
                </a:lnTo>
                <a:lnTo>
                  <a:pt x="4741750" y="0"/>
                </a:lnTo>
                <a:lnTo>
                  <a:pt x="4737139" y="91407"/>
                </a:lnTo>
                <a:cubicBezTo>
                  <a:pt x="4615334" y="1291976"/>
                  <a:pt x="3602407" y="2228850"/>
                  <a:pt x="2370875" y="2228850"/>
                </a:cubicBezTo>
                <a:cubicBezTo>
                  <a:pt x="1139343" y="2228850"/>
                  <a:pt x="126417" y="1291976"/>
                  <a:pt x="4611" y="91407"/>
                </a:cubicBezTo>
                <a:close/>
              </a:path>
            </a:pathLst>
          </a:custGeom>
          <a:solidFill>
            <a:srgbClr val="E3221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6" name="Cercle : creux 5">
            <a:extLst>
              <a:ext uri="{FF2B5EF4-FFF2-40B4-BE49-F238E27FC236}">
                <a16:creationId xmlns:a16="http://schemas.microsoft.com/office/drawing/2014/main" id="{CA863CCF-0828-4E9A-BE49-95687BA6E703}"/>
              </a:ext>
            </a:extLst>
          </p:cNvPr>
          <p:cNvSpPr>
            <a:spLocks noChangeAspect="1"/>
          </p:cNvSpPr>
          <p:nvPr userDrawn="1"/>
        </p:nvSpPr>
        <p:spPr>
          <a:xfrm>
            <a:off x="348086" y="2330450"/>
            <a:ext cx="2999119" cy="3002058"/>
          </a:xfrm>
          <a:prstGeom prst="donut">
            <a:avLst>
              <a:gd name="adj" fmla="val 8178"/>
            </a:avLst>
          </a:prstGeom>
          <a:solidFill>
            <a:srgbClr val="E322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tx1"/>
              </a:solidFill>
            </a:endParaRPr>
          </a:p>
        </p:txBody>
      </p:sp>
      <p:sp>
        <p:nvSpPr>
          <p:cNvPr id="14" name="Titre 1">
            <a:extLst>
              <a:ext uri="{FF2B5EF4-FFF2-40B4-BE49-F238E27FC236}">
                <a16:creationId xmlns:a16="http://schemas.microsoft.com/office/drawing/2014/main" id="{2DB263B4-2C6E-4ECB-A41D-253915D96FE8}"/>
              </a:ext>
            </a:extLst>
          </p:cNvPr>
          <p:cNvSpPr>
            <a:spLocks noGrp="1"/>
          </p:cNvSpPr>
          <p:nvPr>
            <p:ph type="title"/>
          </p:nvPr>
        </p:nvSpPr>
        <p:spPr>
          <a:xfrm>
            <a:off x="3476625" y="2975970"/>
            <a:ext cx="6991350" cy="400644"/>
          </a:xfrm>
          <a:solidFill>
            <a:srgbClr val="E32213"/>
          </a:solidFill>
        </p:spPr>
        <p:txBody>
          <a:bodyPr anchor="t" anchorCtr="0"/>
          <a:lstStyle>
            <a:lvl1pPr algn="ctr">
              <a:defRPr lang="fr-FR" sz="2400" b="1" kern="0" cap="all" baseline="0" smtClean="0">
                <a:solidFill>
                  <a:schemeClr val="bg1"/>
                </a:solidFill>
                <a:latin typeface="Calibri" panose="020F0502020204030204" pitchFamily="34" charset="0"/>
                <a:ea typeface="Verdana" pitchFamily="34" charset="0"/>
                <a:cs typeface="Calibri" panose="020F0502020204030204" pitchFamily="34" charset="0"/>
              </a:defRPr>
            </a:lvl1pPr>
          </a:lstStyle>
          <a:p>
            <a:r>
              <a:rPr lang="fr-FR"/>
              <a:t>Modifiez le style du titre</a:t>
            </a:r>
          </a:p>
        </p:txBody>
      </p:sp>
    </p:spTree>
    <p:extLst>
      <p:ext uri="{BB962C8B-B14F-4D97-AF65-F5344CB8AC3E}">
        <p14:creationId xmlns:p14="http://schemas.microsoft.com/office/powerpoint/2010/main" val="1983808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0FD5B5-0C59-4689-B15B-23CA29A9D620}"/>
              </a:ext>
            </a:extLst>
          </p:cNvPr>
          <p:cNvSpPr>
            <a:spLocks noGrp="1"/>
          </p:cNvSpPr>
          <p:nvPr>
            <p:ph type="title" hasCustomPrompt="1"/>
          </p:nvPr>
        </p:nvSpPr>
        <p:spPr>
          <a:solidFill>
            <a:srgbClr val="E32213"/>
          </a:solidFill>
        </p:spPr>
        <p:txBody>
          <a:bodyPr/>
          <a:lstStyle/>
          <a:p>
            <a:r>
              <a:rPr lang="fr-FR"/>
              <a:t>MODIFIEZ LE STYLE DU TITRE</a:t>
            </a:r>
          </a:p>
        </p:txBody>
      </p:sp>
      <p:sp>
        <p:nvSpPr>
          <p:cNvPr id="3" name="Espace réservé du contenu 2">
            <a:extLst>
              <a:ext uri="{FF2B5EF4-FFF2-40B4-BE49-F238E27FC236}">
                <a16:creationId xmlns:a16="http://schemas.microsoft.com/office/drawing/2014/main" id="{A661ED20-F949-4180-AA76-FFFEBDFBAE6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81410C89-8721-4A13-8BAA-5FEBCCED7C1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A397679-E0DB-442B-B232-5271CA9A2DB1}"/>
              </a:ext>
            </a:extLst>
          </p:cNvPr>
          <p:cNvSpPr>
            <a:spLocks noGrp="1"/>
          </p:cNvSpPr>
          <p:nvPr>
            <p:ph type="dt" sz="half" idx="10"/>
          </p:nvPr>
        </p:nvSpPr>
        <p:spPr/>
        <p:txBody>
          <a:bodyPr/>
          <a:lstStyle/>
          <a:p>
            <a:fld id="{84DA9EF2-23D8-4A0F-9E72-10F55ABDD6EB}" type="datetime1">
              <a:rPr lang="fr-FR" smtClean="0"/>
              <a:t>19/07/2023</a:t>
            </a:fld>
            <a:endParaRPr lang="fr-FR"/>
          </a:p>
        </p:txBody>
      </p:sp>
      <p:sp>
        <p:nvSpPr>
          <p:cNvPr id="6" name="Espace réservé du pied de page 5">
            <a:extLst>
              <a:ext uri="{FF2B5EF4-FFF2-40B4-BE49-F238E27FC236}">
                <a16:creationId xmlns:a16="http://schemas.microsoft.com/office/drawing/2014/main" id="{409AD6AA-D318-4715-B9C0-9D8EFA5D0B11}"/>
              </a:ext>
            </a:extLst>
          </p:cNvPr>
          <p:cNvSpPr>
            <a:spLocks noGrp="1"/>
          </p:cNvSpPr>
          <p:nvPr>
            <p:ph type="ftr" sz="quarter" idx="11"/>
          </p:nvPr>
        </p:nvSpPr>
        <p:spPr/>
        <p:txBody>
          <a:bodyPr/>
          <a:lstStyle/>
          <a:p>
            <a:r>
              <a:rPr lang="fr-FR"/>
              <a:t>TopSolid’ShopFloor</a:t>
            </a:r>
          </a:p>
        </p:txBody>
      </p:sp>
      <p:sp>
        <p:nvSpPr>
          <p:cNvPr id="7" name="Espace réservé du numéro de diapositive 6">
            <a:extLst>
              <a:ext uri="{FF2B5EF4-FFF2-40B4-BE49-F238E27FC236}">
                <a16:creationId xmlns:a16="http://schemas.microsoft.com/office/drawing/2014/main" id="{909568A3-5841-4DA8-AC9F-F2532AB189A2}"/>
              </a:ext>
            </a:extLst>
          </p:cNvPr>
          <p:cNvSpPr>
            <a:spLocks noGrp="1"/>
          </p:cNvSpPr>
          <p:nvPr>
            <p:ph type="sldNum" sz="quarter" idx="12"/>
          </p:nvPr>
        </p:nvSpPr>
        <p:spPr>
          <a:xfrm>
            <a:off x="9376757" y="6356364"/>
            <a:ext cx="1569723" cy="365125"/>
          </a:xfrm>
          <a:prstGeom prst="rect">
            <a:avLst/>
          </a:prstGeom>
        </p:spPr>
        <p:txBody>
          <a:bodyPr/>
          <a:lstStyle/>
          <a:p>
            <a:fld id="{E29D0A80-D934-45B8-A0C8-A275FFD731D5}" type="slidenum">
              <a:rPr lang="fr-FR" smtClean="0"/>
              <a:t>‹N›</a:t>
            </a:fld>
            <a:endParaRPr lang="fr-FR"/>
          </a:p>
        </p:txBody>
      </p:sp>
    </p:spTree>
    <p:extLst>
      <p:ext uri="{BB962C8B-B14F-4D97-AF65-F5344CB8AC3E}">
        <p14:creationId xmlns:p14="http://schemas.microsoft.com/office/powerpoint/2010/main" val="23935625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8" name="Grafik 7" descr="Ein Bild, das Zahnrad enthält.&#10;&#10;Automatisch generierte Beschreibung">
            <a:extLst>
              <a:ext uri="{FF2B5EF4-FFF2-40B4-BE49-F238E27FC236}">
                <a16:creationId xmlns:a16="http://schemas.microsoft.com/office/drawing/2014/main" id="{FD4224BC-E275-459D-A944-B8F38294EFA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638" r="2899"/>
          <a:stretch/>
        </p:blipFill>
        <p:spPr>
          <a:xfrm>
            <a:off x="1" y="0"/>
            <a:ext cx="12191999" cy="6858000"/>
          </a:xfrm>
          <a:prstGeom prst="rect">
            <a:avLst/>
          </a:prstGeom>
        </p:spPr>
      </p:pic>
      <p:sp>
        <p:nvSpPr>
          <p:cNvPr id="9" name="Rechteck 8">
            <a:extLst>
              <a:ext uri="{FF2B5EF4-FFF2-40B4-BE49-F238E27FC236}">
                <a16:creationId xmlns:a16="http://schemas.microsoft.com/office/drawing/2014/main" id="{6BA74C4A-8F8B-42F3-809B-3F4A941D121D}"/>
              </a:ext>
            </a:extLst>
          </p:cNvPr>
          <p:cNvSpPr/>
          <p:nvPr userDrawn="1"/>
        </p:nvSpPr>
        <p:spPr>
          <a:xfrm>
            <a:off x="-1" y="0"/>
            <a:ext cx="12192000" cy="68580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re 1">
            <a:extLst>
              <a:ext uri="{FF2B5EF4-FFF2-40B4-BE49-F238E27FC236}">
                <a16:creationId xmlns:a16="http://schemas.microsoft.com/office/drawing/2014/main" id="{29E43C2F-64AE-4D9E-A8A0-F3877A37B931}"/>
              </a:ext>
            </a:extLst>
          </p:cNvPr>
          <p:cNvSpPr>
            <a:spLocks noGrp="1"/>
          </p:cNvSpPr>
          <p:nvPr>
            <p:ph type="title" hasCustomPrompt="1"/>
          </p:nvPr>
        </p:nvSpPr>
        <p:spPr>
          <a:solidFill>
            <a:srgbClr val="E32213"/>
          </a:solidFill>
        </p:spPr>
        <p:txBody>
          <a:bodyPr/>
          <a:lstStyle>
            <a:lvl1pPr>
              <a:defRPr cap="all" baseline="0"/>
            </a:lvl1pPr>
          </a:lstStyle>
          <a:p>
            <a:r>
              <a:rPr lang="fr-FR"/>
              <a:t>Modifiez le style du titre</a:t>
            </a:r>
          </a:p>
        </p:txBody>
      </p:sp>
      <p:sp>
        <p:nvSpPr>
          <p:cNvPr id="3" name="Espace réservé de la date 2">
            <a:extLst>
              <a:ext uri="{FF2B5EF4-FFF2-40B4-BE49-F238E27FC236}">
                <a16:creationId xmlns:a16="http://schemas.microsoft.com/office/drawing/2014/main" id="{5E9F4E1D-6B19-41F4-896A-9EBAAF2B98D0}"/>
              </a:ext>
            </a:extLst>
          </p:cNvPr>
          <p:cNvSpPr>
            <a:spLocks noGrp="1"/>
          </p:cNvSpPr>
          <p:nvPr>
            <p:ph type="dt" sz="half" idx="10"/>
          </p:nvPr>
        </p:nvSpPr>
        <p:spPr/>
        <p:txBody>
          <a:bodyPr/>
          <a:lstStyle/>
          <a:p>
            <a:fld id="{89AD837C-CBC0-4869-8C23-9E8D2BA9F8A6}" type="datetime1">
              <a:rPr lang="fr-FR" smtClean="0"/>
              <a:t>19/07/2023</a:t>
            </a:fld>
            <a:endParaRPr lang="fr-FR"/>
          </a:p>
        </p:txBody>
      </p:sp>
      <p:sp>
        <p:nvSpPr>
          <p:cNvPr id="4" name="Espace réservé du pied de page 3">
            <a:extLst>
              <a:ext uri="{FF2B5EF4-FFF2-40B4-BE49-F238E27FC236}">
                <a16:creationId xmlns:a16="http://schemas.microsoft.com/office/drawing/2014/main" id="{D7109083-9BF7-455B-852E-613D9ADC77FA}"/>
              </a:ext>
            </a:extLst>
          </p:cNvPr>
          <p:cNvSpPr>
            <a:spLocks noGrp="1"/>
          </p:cNvSpPr>
          <p:nvPr>
            <p:ph type="ftr" sz="quarter" idx="11"/>
          </p:nvPr>
        </p:nvSpPr>
        <p:spPr/>
        <p:txBody>
          <a:bodyPr/>
          <a:lstStyle/>
          <a:p>
            <a:r>
              <a:rPr lang="fr-FR"/>
              <a:t>TopSolid’ShopFloor</a:t>
            </a:r>
          </a:p>
        </p:txBody>
      </p:sp>
      <p:sp>
        <p:nvSpPr>
          <p:cNvPr id="5" name="Espace réservé du numéro de diapositive 4">
            <a:extLst>
              <a:ext uri="{FF2B5EF4-FFF2-40B4-BE49-F238E27FC236}">
                <a16:creationId xmlns:a16="http://schemas.microsoft.com/office/drawing/2014/main" id="{E5422272-D69F-4A80-A22D-440E84650008}"/>
              </a:ext>
            </a:extLst>
          </p:cNvPr>
          <p:cNvSpPr>
            <a:spLocks noGrp="1"/>
          </p:cNvSpPr>
          <p:nvPr>
            <p:ph type="sldNum" sz="quarter" idx="12"/>
          </p:nvPr>
        </p:nvSpPr>
        <p:spPr>
          <a:xfrm>
            <a:off x="9376757" y="6356364"/>
            <a:ext cx="1569723" cy="365125"/>
          </a:xfrm>
          <a:prstGeom prst="rect">
            <a:avLst/>
          </a:prstGeom>
        </p:spPr>
        <p:txBody>
          <a:bodyPr/>
          <a:lstStyle/>
          <a:p>
            <a:fld id="{E29D0A80-D934-45B8-A0C8-A275FFD731D5}" type="slidenum">
              <a:rPr lang="fr-FR" smtClean="0"/>
              <a:t>‹N›</a:t>
            </a:fld>
            <a:endParaRPr lang="fr-FR"/>
          </a:p>
        </p:txBody>
      </p:sp>
    </p:spTree>
    <p:extLst>
      <p:ext uri="{BB962C8B-B14F-4D97-AF65-F5344CB8AC3E}">
        <p14:creationId xmlns:p14="http://schemas.microsoft.com/office/powerpoint/2010/main" val="3735674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bg>
      <p:bgPr>
        <a:solidFill>
          <a:srgbClr val="3B3C3E"/>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56FCD6-C77C-47D7-BA67-B7B48A5BE1AB}"/>
              </a:ext>
            </a:extLst>
          </p:cNvPr>
          <p:cNvSpPr>
            <a:spLocks noGrp="1"/>
          </p:cNvSpPr>
          <p:nvPr>
            <p:ph type="title" hasCustomPrompt="1"/>
          </p:nvPr>
        </p:nvSpPr>
        <p:spPr/>
        <p:txBody>
          <a:bodyPr/>
          <a:lstStyle>
            <a:lvl1pPr>
              <a:defRPr cap="all" baseline="0"/>
            </a:lvl1pPr>
          </a:lstStyle>
          <a:p>
            <a:r>
              <a:rPr lang="fr-FR"/>
              <a:t>MODIFIEZ LE STYLE DU TITRE</a:t>
            </a:r>
          </a:p>
        </p:txBody>
      </p:sp>
      <p:sp>
        <p:nvSpPr>
          <p:cNvPr id="3" name="Espace réservé du contenu 2">
            <a:extLst>
              <a:ext uri="{FF2B5EF4-FFF2-40B4-BE49-F238E27FC236}">
                <a16:creationId xmlns:a16="http://schemas.microsoft.com/office/drawing/2014/main" id="{6D9BE716-6D18-42F1-91FA-EB03F3A4AD83}"/>
              </a:ext>
            </a:extLst>
          </p:cNvPr>
          <p:cNvSpPr>
            <a:spLocks noGrp="1"/>
          </p:cNvSpPr>
          <p:nvPr>
            <p:ph idx="1"/>
          </p:nvPr>
        </p:nvSpPr>
        <p:spPr/>
        <p:txBody>
          <a:bodyPr/>
          <a:lstStyle>
            <a:lvl1pPr>
              <a:defRPr sz="1600">
                <a:solidFill>
                  <a:schemeClr val="bg1"/>
                </a:solidFill>
                <a:latin typeface="+mj-lt"/>
              </a:defRPr>
            </a:lvl1pPr>
            <a:lvl2pPr>
              <a:defRPr sz="1600">
                <a:solidFill>
                  <a:schemeClr val="bg1"/>
                </a:solidFill>
                <a:latin typeface="+mj-lt"/>
              </a:defRPr>
            </a:lvl2pPr>
            <a:lvl3pPr>
              <a:defRPr sz="1600">
                <a:solidFill>
                  <a:schemeClr val="bg1"/>
                </a:solidFill>
                <a:latin typeface="+mj-lt"/>
              </a:defRPr>
            </a:lvl3pPr>
            <a:lvl4pPr>
              <a:defRPr sz="1600">
                <a:solidFill>
                  <a:schemeClr val="bg1"/>
                </a:solidFill>
                <a:latin typeface="+mj-lt"/>
              </a:defRPr>
            </a:lvl4pPr>
            <a:lvl5pPr>
              <a:buFont typeface="Courier New" panose="02070309020205020404" pitchFamily="49" charset="0"/>
              <a:buChar char="o"/>
              <a:defRPr sz="1600">
                <a:solidFill>
                  <a:schemeClr val="bg1"/>
                </a:solidFill>
                <a:latin typeface="+mj-lt"/>
              </a:defRPr>
            </a:lvl5pPr>
            <a:lvl6pPr>
              <a:defRPr>
                <a:solidFill>
                  <a:schemeClr val="bg1"/>
                </a:solidFill>
              </a:defRPr>
            </a:lvl6pPr>
            <a:lvl7pPr>
              <a:defRPr>
                <a:solidFill>
                  <a:schemeClr val="bg1"/>
                </a:solidFill>
              </a:defRPr>
            </a:lvl7pPr>
            <a:lvl8pPr>
              <a:defRPr>
                <a:solidFill>
                  <a:schemeClr val="bg1"/>
                </a:solidFill>
              </a:defRPr>
            </a:lvl8pPr>
            <a:lvl9pPr>
              <a:buClr>
                <a:srgbClr val="DA4234"/>
              </a:buClr>
              <a:buFont typeface="Courier New" panose="02070309020205020404" pitchFamily="49" charset="0"/>
              <a:buChar char="o"/>
              <a:defRPr sz="16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Espace réservé de la date 3">
            <a:extLst>
              <a:ext uri="{FF2B5EF4-FFF2-40B4-BE49-F238E27FC236}">
                <a16:creationId xmlns:a16="http://schemas.microsoft.com/office/drawing/2014/main" id="{B99F2579-91AD-4193-B27A-777A4EA7EDB6}"/>
              </a:ext>
            </a:extLst>
          </p:cNvPr>
          <p:cNvSpPr>
            <a:spLocks noGrp="1"/>
          </p:cNvSpPr>
          <p:nvPr>
            <p:ph type="dt" sz="half" idx="10"/>
          </p:nvPr>
        </p:nvSpPr>
        <p:spPr/>
        <p:txBody>
          <a:bodyPr/>
          <a:lstStyle/>
          <a:p>
            <a:fld id="{D3C7C9E5-E29E-465E-B98A-CE9FA097C8B6}" type="datetime1">
              <a:rPr lang="fr-FR" smtClean="0"/>
              <a:t>19/07/2023</a:t>
            </a:fld>
            <a:endParaRPr lang="fr-FR"/>
          </a:p>
        </p:txBody>
      </p:sp>
      <p:sp>
        <p:nvSpPr>
          <p:cNvPr id="5" name="Espace réservé du pied de page 4">
            <a:extLst>
              <a:ext uri="{FF2B5EF4-FFF2-40B4-BE49-F238E27FC236}">
                <a16:creationId xmlns:a16="http://schemas.microsoft.com/office/drawing/2014/main" id="{0885B0C7-936B-4A90-8EE7-85586E9383B1}"/>
              </a:ext>
            </a:extLst>
          </p:cNvPr>
          <p:cNvSpPr>
            <a:spLocks noGrp="1"/>
          </p:cNvSpPr>
          <p:nvPr>
            <p:ph type="ftr" sz="quarter" idx="11"/>
          </p:nvPr>
        </p:nvSpPr>
        <p:spPr/>
        <p:txBody>
          <a:bodyPr/>
          <a:lstStyle/>
          <a:p>
            <a:r>
              <a:rPr lang="fr-FR"/>
              <a:t>TopSolid’ShopFloor</a:t>
            </a:r>
          </a:p>
        </p:txBody>
      </p:sp>
      <p:sp>
        <p:nvSpPr>
          <p:cNvPr id="6" name="Espace réservé du numéro de diapositive 5">
            <a:extLst>
              <a:ext uri="{FF2B5EF4-FFF2-40B4-BE49-F238E27FC236}">
                <a16:creationId xmlns:a16="http://schemas.microsoft.com/office/drawing/2014/main" id="{9F7F8390-39A2-4D1D-8A38-AC6A6161D173}"/>
              </a:ext>
            </a:extLst>
          </p:cNvPr>
          <p:cNvSpPr>
            <a:spLocks noGrp="1"/>
          </p:cNvSpPr>
          <p:nvPr>
            <p:ph type="sldNum" sz="quarter" idx="12"/>
          </p:nvPr>
        </p:nvSpPr>
        <p:spPr/>
        <p:txBody>
          <a:bodyPr/>
          <a:lstStyle/>
          <a:p>
            <a:fld id="{E29D0A80-D934-45B8-A0C8-A275FFD731D5}" type="slidenum">
              <a:rPr lang="fr-FR" smtClean="0"/>
              <a:t>‹N›</a:t>
            </a:fld>
            <a:endParaRPr lang="fr-FR"/>
          </a:p>
        </p:txBody>
      </p:sp>
    </p:spTree>
    <p:extLst>
      <p:ext uri="{BB962C8B-B14F-4D97-AF65-F5344CB8AC3E}">
        <p14:creationId xmlns:p14="http://schemas.microsoft.com/office/powerpoint/2010/main" val="37214253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61F57F3-1259-4EEA-81F7-0761DD8F9D2B}"/>
              </a:ext>
            </a:extLst>
          </p:cNvPr>
          <p:cNvSpPr>
            <a:spLocks noGrp="1"/>
          </p:cNvSpPr>
          <p:nvPr>
            <p:ph type="dt" sz="half" idx="10"/>
          </p:nvPr>
        </p:nvSpPr>
        <p:spPr/>
        <p:txBody>
          <a:bodyPr/>
          <a:lstStyle/>
          <a:p>
            <a:fld id="{8C582271-274B-43A3-895B-4606AA001A38}" type="datetime1">
              <a:rPr lang="fr-FR" smtClean="0"/>
              <a:t>19/07/2023</a:t>
            </a:fld>
            <a:endParaRPr lang="fr-FR"/>
          </a:p>
        </p:txBody>
      </p:sp>
      <p:sp>
        <p:nvSpPr>
          <p:cNvPr id="3" name="Espace réservé du pied de page 2">
            <a:extLst>
              <a:ext uri="{FF2B5EF4-FFF2-40B4-BE49-F238E27FC236}">
                <a16:creationId xmlns:a16="http://schemas.microsoft.com/office/drawing/2014/main" id="{142B4A66-6EFD-4A90-AF2F-05A62A90DACF}"/>
              </a:ext>
            </a:extLst>
          </p:cNvPr>
          <p:cNvSpPr>
            <a:spLocks noGrp="1"/>
          </p:cNvSpPr>
          <p:nvPr>
            <p:ph type="ftr" sz="quarter" idx="11"/>
          </p:nvPr>
        </p:nvSpPr>
        <p:spPr/>
        <p:txBody>
          <a:bodyPr/>
          <a:lstStyle/>
          <a:p>
            <a:r>
              <a:rPr lang="fr-FR"/>
              <a:t>TopSolid’ShopFloor</a:t>
            </a:r>
          </a:p>
        </p:txBody>
      </p:sp>
      <p:sp>
        <p:nvSpPr>
          <p:cNvPr id="4" name="Espace réservé du numéro de diapositive 3">
            <a:extLst>
              <a:ext uri="{FF2B5EF4-FFF2-40B4-BE49-F238E27FC236}">
                <a16:creationId xmlns:a16="http://schemas.microsoft.com/office/drawing/2014/main" id="{52B4A6FD-57C6-453E-BAF4-1CFFDE11888D}"/>
              </a:ext>
            </a:extLst>
          </p:cNvPr>
          <p:cNvSpPr>
            <a:spLocks noGrp="1"/>
          </p:cNvSpPr>
          <p:nvPr>
            <p:ph type="sldNum" sz="quarter" idx="12"/>
          </p:nvPr>
        </p:nvSpPr>
        <p:spPr>
          <a:xfrm>
            <a:off x="9376757" y="6356364"/>
            <a:ext cx="1569723" cy="365125"/>
          </a:xfrm>
          <a:prstGeom prst="rect">
            <a:avLst/>
          </a:prstGeom>
        </p:spPr>
        <p:txBody>
          <a:bodyPr/>
          <a:lstStyle/>
          <a:p>
            <a:fld id="{E29D0A80-D934-45B8-A0C8-A275FFD731D5}" type="slidenum">
              <a:rPr lang="fr-FR" smtClean="0"/>
              <a:t>‹N›</a:t>
            </a:fld>
            <a:endParaRPr lang="fr-FR"/>
          </a:p>
        </p:txBody>
      </p:sp>
    </p:spTree>
    <p:extLst>
      <p:ext uri="{BB962C8B-B14F-4D97-AF65-F5344CB8AC3E}">
        <p14:creationId xmlns:p14="http://schemas.microsoft.com/office/powerpoint/2010/main" val="18084406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apositive de fin">
    <p:spTree>
      <p:nvGrpSpPr>
        <p:cNvPr id="1" name=""/>
        <p:cNvGrpSpPr/>
        <p:nvPr/>
      </p:nvGrpSpPr>
      <p:grpSpPr>
        <a:xfrm>
          <a:off x="0" y="0"/>
          <a:ext cx="0" cy="0"/>
          <a:chOff x="0" y="0"/>
          <a:chExt cx="0" cy="0"/>
        </a:xfrm>
      </p:grpSpPr>
      <p:sp>
        <p:nvSpPr>
          <p:cNvPr id="3" name="Cercle : creux 2">
            <a:extLst>
              <a:ext uri="{FF2B5EF4-FFF2-40B4-BE49-F238E27FC236}">
                <a16:creationId xmlns:a16="http://schemas.microsoft.com/office/drawing/2014/main" id="{D0CDA598-58EE-4E57-9322-E6BD6C070D6A}"/>
              </a:ext>
            </a:extLst>
          </p:cNvPr>
          <p:cNvSpPr>
            <a:spLocks noChangeAspect="1"/>
          </p:cNvSpPr>
          <p:nvPr userDrawn="1"/>
        </p:nvSpPr>
        <p:spPr>
          <a:xfrm>
            <a:off x="6223364" y="2055459"/>
            <a:ext cx="2744392" cy="2747082"/>
          </a:xfrm>
          <a:prstGeom prst="donut">
            <a:avLst>
              <a:gd name="adj" fmla="val 8178"/>
            </a:avLst>
          </a:prstGeom>
          <a:solidFill>
            <a:srgbClr val="3B3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tx1"/>
              </a:solidFill>
            </a:endParaRPr>
          </a:p>
        </p:txBody>
      </p:sp>
      <p:grpSp>
        <p:nvGrpSpPr>
          <p:cNvPr id="7" name="Groupe 6">
            <a:extLst>
              <a:ext uri="{FF2B5EF4-FFF2-40B4-BE49-F238E27FC236}">
                <a16:creationId xmlns:a16="http://schemas.microsoft.com/office/drawing/2014/main" id="{055345F2-CD3D-444E-8387-2140628C1B87}"/>
              </a:ext>
            </a:extLst>
          </p:cNvPr>
          <p:cNvGrpSpPr/>
          <p:nvPr userDrawn="1"/>
        </p:nvGrpSpPr>
        <p:grpSpPr>
          <a:xfrm>
            <a:off x="1468567" y="388842"/>
            <a:ext cx="3015987" cy="3002058"/>
            <a:chOff x="9827820" y="394418"/>
            <a:chExt cx="1792800" cy="1792800"/>
          </a:xfrm>
        </p:grpSpPr>
        <p:sp>
          <p:nvSpPr>
            <p:cNvPr id="8" name="Ellipse 7">
              <a:extLst>
                <a:ext uri="{FF2B5EF4-FFF2-40B4-BE49-F238E27FC236}">
                  <a16:creationId xmlns:a16="http://schemas.microsoft.com/office/drawing/2014/main" id="{E0061BAC-E5CF-4AF3-88E2-86154B6B578D}"/>
                </a:ext>
              </a:extLst>
            </p:cNvPr>
            <p:cNvSpPr>
              <a:spLocks noChangeAspect="1"/>
            </p:cNvSpPr>
            <p:nvPr userDrawn="1"/>
          </p:nvSpPr>
          <p:spPr>
            <a:xfrm>
              <a:off x="9827820" y="394418"/>
              <a:ext cx="1792800" cy="1792800"/>
            </a:xfrm>
            <a:prstGeom prst="ellipse">
              <a:avLst/>
            </a:prstGeom>
            <a:solidFill>
              <a:srgbClr val="E322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9" name="Image 8">
              <a:extLst>
                <a:ext uri="{FF2B5EF4-FFF2-40B4-BE49-F238E27FC236}">
                  <a16:creationId xmlns:a16="http://schemas.microsoft.com/office/drawing/2014/main" id="{DF13574B-DC4C-414F-82E3-01FB63BB395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78" t="23848" r="6816" b="24888"/>
            <a:stretch/>
          </p:blipFill>
          <p:spPr>
            <a:xfrm>
              <a:off x="9988460" y="851418"/>
              <a:ext cx="1408020" cy="414000"/>
            </a:xfrm>
            <a:prstGeom prst="rect">
              <a:avLst/>
            </a:prstGeom>
            <a:noFill/>
            <a:ln>
              <a:noFill/>
            </a:ln>
          </p:spPr>
        </p:pic>
        <p:sp>
          <p:nvSpPr>
            <p:cNvPr id="10" name="ZoneTexte 9">
              <a:extLst>
                <a:ext uri="{FF2B5EF4-FFF2-40B4-BE49-F238E27FC236}">
                  <a16:creationId xmlns:a16="http://schemas.microsoft.com/office/drawing/2014/main" id="{88AF60BF-590E-45BE-96D3-4BABE8739F39}"/>
                </a:ext>
              </a:extLst>
            </p:cNvPr>
            <p:cNvSpPr txBox="1"/>
            <p:nvPr userDrawn="1"/>
          </p:nvSpPr>
          <p:spPr>
            <a:xfrm>
              <a:off x="9988459" y="1344043"/>
              <a:ext cx="1482536" cy="541103"/>
            </a:xfrm>
            <a:prstGeom prst="rect">
              <a:avLst/>
            </a:prstGeom>
            <a:noFill/>
          </p:spPr>
          <p:txBody>
            <a:bodyPr wrap="square" rtlCol="0">
              <a:spAutoFit/>
            </a:bodyPr>
            <a:lstStyle/>
            <a:p>
              <a:pPr algn="ctr">
                <a:lnSpc>
                  <a:spcPct val="80000"/>
                </a:lnSpc>
              </a:pPr>
              <a:r>
                <a:rPr lang="fr-FR" sz="2400" b="0">
                  <a:solidFill>
                    <a:schemeClr val="bg1"/>
                  </a:solidFill>
                </a:rPr>
                <a:t>INTEGRATED</a:t>
              </a:r>
              <a:br>
                <a:rPr lang="fr-FR" sz="2400" b="0">
                  <a:solidFill>
                    <a:schemeClr val="bg1"/>
                  </a:solidFill>
                </a:rPr>
              </a:br>
              <a:r>
                <a:rPr lang="fr-FR" sz="2400" b="0">
                  <a:solidFill>
                    <a:schemeClr val="bg1"/>
                  </a:solidFill>
                </a:rPr>
                <a:t>DIGITAL</a:t>
              </a:r>
              <a:br>
                <a:rPr lang="fr-FR" sz="2400" b="0">
                  <a:solidFill>
                    <a:schemeClr val="bg1"/>
                  </a:solidFill>
                </a:rPr>
              </a:br>
              <a:r>
                <a:rPr lang="fr-FR" sz="2400" b="0">
                  <a:solidFill>
                    <a:schemeClr val="bg1"/>
                  </a:solidFill>
                </a:rPr>
                <a:t>FACTORY</a:t>
              </a:r>
            </a:p>
          </p:txBody>
        </p:sp>
      </p:grpSp>
      <p:cxnSp>
        <p:nvCxnSpPr>
          <p:cNvPr id="11" name="Connecteur droit 10">
            <a:extLst>
              <a:ext uri="{FF2B5EF4-FFF2-40B4-BE49-F238E27FC236}">
                <a16:creationId xmlns:a16="http://schemas.microsoft.com/office/drawing/2014/main" id="{ECD2DDD7-5B3D-458B-8D3E-DA6FA5565031}"/>
              </a:ext>
            </a:extLst>
          </p:cNvPr>
          <p:cNvCxnSpPr>
            <a:cxnSpLocks/>
          </p:cNvCxnSpPr>
          <p:nvPr userDrawn="1"/>
        </p:nvCxnSpPr>
        <p:spPr>
          <a:xfrm>
            <a:off x="5000625" y="3949700"/>
            <a:ext cx="936625" cy="1892300"/>
          </a:xfrm>
          <a:prstGeom prst="line">
            <a:avLst/>
          </a:prstGeom>
          <a:ln w="82550" cap="rnd">
            <a:solidFill>
              <a:srgbClr val="E32213"/>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84A7D579-F298-4138-A95E-6AD207D6674D}"/>
              </a:ext>
            </a:extLst>
          </p:cNvPr>
          <p:cNvCxnSpPr>
            <a:cxnSpLocks/>
          </p:cNvCxnSpPr>
          <p:nvPr userDrawn="1"/>
        </p:nvCxnSpPr>
        <p:spPr>
          <a:xfrm>
            <a:off x="4556125" y="3390900"/>
            <a:ext cx="536575" cy="1073150"/>
          </a:xfrm>
          <a:prstGeom prst="line">
            <a:avLst/>
          </a:prstGeom>
          <a:ln w="57150" cap="rnd">
            <a:solidFill>
              <a:srgbClr val="E32213"/>
            </a:solidFill>
          </a:ln>
        </p:spPr>
        <p:style>
          <a:lnRef idx="1">
            <a:schemeClr val="accent1"/>
          </a:lnRef>
          <a:fillRef idx="0">
            <a:schemeClr val="accent1"/>
          </a:fillRef>
          <a:effectRef idx="0">
            <a:schemeClr val="accent1"/>
          </a:effectRef>
          <a:fontRef idx="minor">
            <a:schemeClr val="tx1"/>
          </a:fontRef>
        </p:style>
      </p:cxnSp>
      <p:sp>
        <p:nvSpPr>
          <p:cNvPr id="23" name="Forme libre : forme 22">
            <a:extLst>
              <a:ext uri="{FF2B5EF4-FFF2-40B4-BE49-F238E27FC236}">
                <a16:creationId xmlns:a16="http://schemas.microsoft.com/office/drawing/2014/main" id="{58F974B2-4C07-4F27-AB9C-E6F665F2A990}"/>
              </a:ext>
            </a:extLst>
          </p:cNvPr>
          <p:cNvSpPr/>
          <p:nvPr userDrawn="1"/>
        </p:nvSpPr>
        <p:spPr>
          <a:xfrm>
            <a:off x="-1" y="4095750"/>
            <a:ext cx="5953125" cy="2762250"/>
          </a:xfrm>
          <a:custGeom>
            <a:avLst/>
            <a:gdLst>
              <a:gd name="connsiteX0" fmla="*/ 4648201 w 5953125"/>
              <a:gd name="connsiteY0" fmla="*/ 2 h 2762250"/>
              <a:gd name="connsiteX1" fmla="*/ 5953125 w 5953125"/>
              <a:gd name="connsiteY1" fmla="*/ 2762250 h 2762250"/>
              <a:gd name="connsiteX2" fmla="*/ 4648201 w 5953125"/>
              <a:gd name="connsiteY2" fmla="*/ 2762250 h 2762250"/>
              <a:gd name="connsiteX3" fmla="*/ 4648200 w 5953125"/>
              <a:gd name="connsiteY3" fmla="*/ 0 h 2762250"/>
              <a:gd name="connsiteX4" fmla="*/ 4648201 w 5953125"/>
              <a:gd name="connsiteY4" fmla="*/ 0 h 2762250"/>
              <a:gd name="connsiteX5" fmla="*/ 4648201 w 5953125"/>
              <a:gd name="connsiteY5" fmla="*/ 2 h 2762250"/>
              <a:gd name="connsiteX6" fmla="*/ 0 w 5953125"/>
              <a:gd name="connsiteY6" fmla="*/ 0 h 2762250"/>
              <a:gd name="connsiteX7" fmla="*/ 4648200 w 5953125"/>
              <a:gd name="connsiteY7" fmla="*/ 0 h 2762250"/>
              <a:gd name="connsiteX8" fmla="*/ 4648200 w 5953125"/>
              <a:gd name="connsiteY8" fmla="*/ 2762250 h 2762250"/>
              <a:gd name="connsiteX9" fmla="*/ 0 w 5953125"/>
              <a:gd name="connsiteY9" fmla="*/ 2762250 h 276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53125" h="2762250">
                <a:moveTo>
                  <a:pt x="4648201" y="2"/>
                </a:moveTo>
                <a:lnTo>
                  <a:pt x="5953125" y="2762250"/>
                </a:lnTo>
                <a:lnTo>
                  <a:pt x="4648201" y="2762250"/>
                </a:lnTo>
                <a:close/>
                <a:moveTo>
                  <a:pt x="4648200" y="0"/>
                </a:moveTo>
                <a:lnTo>
                  <a:pt x="4648201" y="0"/>
                </a:lnTo>
                <a:lnTo>
                  <a:pt x="4648201" y="2"/>
                </a:lnTo>
                <a:close/>
                <a:moveTo>
                  <a:pt x="0" y="0"/>
                </a:moveTo>
                <a:lnTo>
                  <a:pt x="4648200" y="0"/>
                </a:lnTo>
                <a:lnTo>
                  <a:pt x="4648200" y="2762250"/>
                </a:lnTo>
                <a:lnTo>
                  <a:pt x="0" y="2762250"/>
                </a:lnTo>
                <a:close/>
              </a:path>
            </a:pathLst>
          </a:custGeom>
          <a:solidFill>
            <a:srgbClr val="E3221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5" name="Forme libre : forme 24">
            <a:extLst>
              <a:ext uri="{FF2B5EF4-FFF2-40B4-BE49-F238E27FC236}">
                <a16:creationId xmlns:a16="http://schemas.microsoft.com/office/drawing/2014/main" id="{41F62228-64E8-412B-9F95-7326D3503146}"/>
              </a:ext>
            </a:extLst>
          </p:cNvPr>
          <p:cNvSpPr/>
          <p:nvPr userDrawn="1"/>
        </p:nvSpPr>
        <p:spPr>
          <a:xfrm>
            <a:off x="8612778" y="0"/>
            <a:ext cx="3579222" cy="2234488"/>
          </a:xfrm>
          <a:custGeom>
            <a:avLst/>
            <a:gdLst>
              <a:gd name="connsiteX0" fmla="*/ 0 w 3579222"/>
              <a:gd name="connsiteY0" fmla="*/ 0 h 2234488"/>
              <a:gd name="connsiteX1" fmla="*/ 440598 w 3579222"/>
              <a:gd name="connsiteY1" fmla="*/ 0 h 2234488"/>
              <a:gd name="connsiteX2" fmla="*/ 443003 w 3579222"/>
              <a:gd name="connsiteY2" fmla="*/ 15780 h 2234488"/>
              <a:gd name="connsiteX3" fmla="*/ 2627681 w 3579222"/>
              <a:gd name="connsiteY3" fmla="*/ 1798430 h 2234488"/>
              <a:gd name="connsiteX4" fmla="*/ 3495691 w 3579222"/>
              <a:gd name="connsiteY4" fmla="*/ 1622982 h 2234488"/>
              <a:gd name="connsiteX5" fmla="*/ 3579222 w 3579222"/>
              <a:gd name="connsiteY5" fmla="*/ 1582696 h 2234488"/>
              <a:gd name="connsiteX6" fmla="*/ 3579222 w 3579222"/>
              <a:gd name="connsiteY6" fmla="*/ 2056353 h 2234488"/>
              <a:gd name="connsiteX7" fmla="*/ 3420480 w 3579222"/>
              <a:gd name="connsiteY7" fmla="*/ 2114511 h 2234488"/>
              <a:gd name="connsiteX8" fmla="*/ 2627681 w 3579222"/>
              <a:gd name="connsiteY8" fmla="*/ 2234488 h 2234488"/>
              <a:gd name="connsiteX9" fmla="*/ 15805 w 3579222"/>
              <a:gd name="connsiteY9" fmla="*/ 103661 h 223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9222" h="2234488">
                <a:moveTo>
                  <a:pt x="0" y="0"/>
                </a:moveTo>
                <a:lnTo>
                  <a:pt x="440598" y="0"/>
                </a:lnTo>
                <a:lnTo>
                  <a:pt x="443003" y="15780"/>
                </a:lnTo>
                <a:cubicBezTo>
                  <a:pt x="650941" y="1033137"/>
                  <a:pt x="1550043" y="1798430"/>
                  <a:pt x="2627681" y="1798430"/>
                </a:cubicBezTo>
                <a:cubicBezTo>
                  <a:pt x="2935578" y="1798430"/>
                  <a:pt x="3228900" y="1735957"/>
                  <a:pt x="3495691" y="1622982"/>
                </a:cubicBezTo>
                <a:lnTo>
                  <a:pt x="3579222" y="1582696"/>
                </a:lnTo>
                <a:lnTo>
                  <a:pt x="3579222" y="2056353"/>
                </a:lnTo>
                <a:lnTo>
                  <a:pt x="3420480" y="2114511"/>
                </a:lnTo>
                <a:cubicBezTo>
                  <a:pt x="3170035" y="2192484"/>
                  <a:pt x="2903759" y="2234488"/>
                  <a:pt x="2627681" y="2234488"/>
                </a:cubicBezTo>
                <a:cubicBezTo>
                  <a:pt x="1339319" y="2234488"/>
                  <a:pt x="264403" y="1319722"/>
                  <a:pt x="15805" y="103661"/>
                </a:cubicBezTo>
                <a:close/>
              </a:path>
            </a:pathLst>
          </a:custGeom>
          <a:solidFill>
            <a:srgbClr val="E3221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7" name="Forme libre : forme 26">
            <a:extLst>
              <a:ext uri="{FF2B5EF4-FFF2-40B4-BE49-F238E27FC236}">
                <a16:creationId xmlns:a16="http://schemas.microsoft.com/office/drawing/2014/main" id="{1563BAE9-160A-44B4-859C-06E623660162}"/>
              </a:ext>
            </a:extLst>
          </p:cNvPr>
          <p:cNvSpPr/>
          <p:nvPr userDrawn="1"/>
        </p:nvSpPr>
        <p:spPr>
          <a:xfrm>
            <a:off x="9410700" y="5086395"/>
            <a:ext cx="2232922" cy="1771605"/>
          </a:xfrm>
          <a:custGeom>
            <a:avLst/>
            <a:gdLst>
              <a:gd name="connsiteX0" fmla="*/ 1116461 w 2232922"/>
              <a:gd name="connsiteY0" fmla="*/ 0 h 1771605"/>
              <a:gd name="connsiteX1" fmla="*/ 2232922 w 2232922"/>
              <a:gd name="connsiteY1" fmla="*/ 1117555 h 1771605"/>
              <a:gd name="connsiteX2" fmla="*/ 2042248 w 2232922"/>
              <a:gd name="connsiteY2" fmla="*/ 1742391 h 1771605"/>
              <a:gd name="connsiteX3" fmla="*/ 2018168 w 2232922"/>
              <a:gd name="connsiteY3" fmla="*/ 1771605 h 1771605"/>
              <a:gd name="connsiteX4" fmla="*/ 1782611 w 2232922"/>
              <a:gd name="connsiteY4" fmla="*/ 1771605 h 1771605"/>
              <a:gd name="connsiteX5" fmla="*/ 1890827 w 2232922"/>
              <a:gd name="connsiteY5" fmla="*/ 1640293 h 1771605"/>
              <a:gd name="connsiteX6" fmla="*/ 2050314 w 2232922"/>
              <a:gd name="connsiteY6" fmla="*/ 1117555 h 1771605"/>
              <a:gd name="connsiteX7" fmla="*/ 1116461 w 2232922"/>
              <a:gd name="connsiteY7" fmla="*/ 182608 h 1771605"/>
              <a:gd name="connsiteX8" fmla="*/ 182608 w 2232922"/>
              <a:gd name="connsiteY8" fmla="*/ 1117555 h 1771605"/>
              <a:gd name="connsiteX9" fmla="*/ 342095 w 2232922"/>
              <a:gd name="connsiteY9" fmla="*/ 1640293 h 1771605"/>
              <a:gd name="connsiteX10" fmla="*/ 450311 w 2232922"/>
              <a:gd name="connsiteY10" fmla="*/ 1771605 h 1771605"/>
              <a:gd name="connsiteX11" fmla="*/ 214755 w 2232922"/>
              <a:gd name="connsiteY11" fmla="*/ 1771605 h 1771605"/>
              <a:gd name="connsiteX12" fmla="*/ 190674 w 2232922"/>
              <a:gd name="connsiteY12" fmla="*/ 1742391 h 1771605"/>
              <a:gd name="connsiteX13" fmla="*/ 0 w 2232922"/>
              <a:gd name="connsiteY13" fmla="*/ 1117555 h 1771605"/>
              <a:gd name="connsiteX14" fmla="*/ 1116461 w 2232922"/>
              <a:gd name="connsiteY14" fmla="*/ 0 h 177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32922" h="1771605">
                <a:moveTo>
                  <a:pt x="1116461" y="0"/>
                </a:moveTo>
                <a:cubicBezTo>
                  <a:pt x="1733065" y="0"/>
                  <a:pt x="2232922" y="500346"/>
                  <a:pt x="2232922" y="1117555"/>
                </a:cubicBezTo>
                <a:cubicBezTo>
                  <a:pt x="2232922" y="1349009"/>
                  <a:pt x="2162630" y="1564028"/>
                  <a:pt x="2042248" y="1742391"/>
                </a:cubicBezTo>
                <a:lnTo>
                  <a:pt x="2018168" y="1771605"/>
                </a:lnTo>
                <a:lnTo>
                  <a:pt x="1782611" y="1771605"/>
                </a:lnTo>
                <a:lnTo>
                  <a:pt x="1890827" y="1640293"/>
                </a:lnTo>
                <a:cubicBezTo>
                  <a:pt x="1991519" y="1491075"/>
                  <a:pt x="2050314" y="1311189"/>
                  <a:pt x="2050314" y="1117555"/>
                </a:cubicBezTo>
                <a:cubicBezTo>
                  <a:pt x="2050314" y="601198"/>
                  <a:pt x="1632214" y="182608"/>
                  <a:pt x="1116461" y="182608"/>
                </a:cubicBezTo>
                <a:cubicBezTo>
                  <a:pt x="600708" y="182608"/>
                  <a:pt x="182608" y="601198"/>
                  <a:pt x="182608" y="1117555"/>
                </a:cubicBezTo>
                <a:cubicBezTo>
                  <a:pt x="182608" y="1311189"/>
                  <a:pt x="241403" y="1491075"/>
                  <a:pt x="342095" y="1640293"/>
                </a:cubicBezTo>
                <a:lnTo>
                  <a:pt x="450311" y="1771605"/>
                </a:lnTo>
                <a:lnTo>
                  <a:pt x="214755" y="1771605"/>
                </a:lnTo>
                <a:lnTo>
                  <a:pt x="190674" y="1742391"/>
                </a:lnTo>
                <a:cubicBezTo>
                  <a:pt x="70292" y="1564028"/>
                  <a:pt x="0" y="1349009"/>
                  <a:pt x="0" y="1117555"/>
                </a:cubicBezTo>
                <a:cubicBezTo>
                  <a:pt x="0" y="500346"/>
                  <a:pt x="499857" y="0"/>
                  <a:pt x="1116461" y="0"/>
                </a:cubicBezTo>
                <a:close/>
              </a:path>
            </a:pathLst>
          </a:custGeom>
          <a:solidFill>
            <a:srgbClr val="E3221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9" name="Espace réservé du texte 28">
            <a:extLst>
              <a:ext uri="{FF2B5EF4-FFF2-40B4-BE49-F238E27FC236}">
                <a16:creationId xmlns:a16="http://schemas.microsoft.com/office/drawing/2014/main" id="{40E86EDF-89B7-448B-99A9-6C1E440B47AB}"/>
              </a:ext>
            </a:extLst>
          </p:cNvPr>
          <p:cNvSpPr>
            <a:spLocks noGrp="1"/>
          </p:cNvSpPr>
          <p:nvPr>
            <p:ph type="body" sz="quarter" idx="10" hasCustomPrompt="1"/>
          </p:nvPr>
        </p:nvSpPr>
        <p:spPr>
          <a:xfrm>
            <a:off x="293687" y="4895850"/>
            <a:ext cx="4413250" cy="1301115"/>
          </a:xfrm>
        </p:spPr>
        <p:txBody>
          <a:bodyPr anchor="ctr"/>
          <a:lstStyle>
            <a:lvl1pPr algn="ctr">
              <a:buNone/>
              <a:defRPr sz="2400">
                <a:solidFill>
                  <a:schemeClr val="bg1"/>
                </a:solidFill>
              </a:defRPr>
            </a:lvl1pPr>
          </a:lstStyle>
          <a:p>
            <a:pPr lvl="0"/>
            <a:r>
              <a:rPr lang="fr-FR"/>
              <a:t>Texte de fin</a:t>
            </a:r>
          </a:p>
        </p:txBody>
      </p:sp>
    </p:spTree>
    <p:extLst>
      <p:ext uri="{BB962C8B-B14F-4D97-AF65-F5344CB8AC3E}">
        <p14:creationId xmlns:p14="http://schemas.microsoft.com/office/powerpoint/2010/main" val="2358806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re de section">
    <p:bg>
      <p:bgPr>
        <a:solidFill>
          <a:srgbClr val="3B3C3E"/>
        </a:solidFill>
        <a:effectLst/>
      </p:bgPr>
    </p:bg>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1186EA7D-46B7-4F6B-B83E-4DA6ACD5E04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53000"/>
                    </a14:imgEffect>
                    <a14:imgEffect>
                      <a14:saturation sat="0"/>
                    </a14:imgEffect>
                  </a14:imgLayer>
                </a14:imgProps>
              </a:ext>
              <a:ext uri="{28A0092B-C50C-407E-A947-70E740481C1C}">
                <a14:useLocalDpi xmlns:a14="http://schemas.microsoft.com/office/drawing/2010/main" val="0"/>
              </a:ext>
            </a:extLst>
          </a:blip>
          <a:srcRect l="10618" t="14228" r="39696" b="15902"/>
          <a:stretch/>
        </p:blipFill>
        <p:spPr>
          <a:xfrm>
            <a:off x="0" y="1"/>
            <a:ext cx="12192000" cy="6857999"/>
          </a:xfrm>
          <a:prstGeom prst="rect">
            <a:avLst/>
          </a:prstGeom>
        </p:spPr>
      </p:pic>
      <p:cxnSp>
        <p:nvCxnSpPr>
          <p:cNvPr id="19" name="Connecteur droit 18">
            <a:extLst>
              <a:ext uri="{FF2B5EF4-FFF2-40B4-BE49-F238E27FC236}">
                <a16:creationId xmlns:a16="http://schemas.microsoft.com/office/drawing/2014/main" id="{7A1EE088-C929-42F2-9973-25B70D3D1987}"/>
              </a:ext>
            </a:extLst>
          </p:cNvPr>
          <p:cNvCxnSpPr>
            <a:cxnSpLocks/>
          </p:cNvCxnSpPr>
          <p:nvPr userDrawn="1"/>
        </p:nvCxnSpPr>
        <p:spPr>
          <a:xfrm flipH="1">
            <a:off x="11013281" y="3376613"/>
            <a:ext cx="716757" cy="1454943"/>
          </a:xfrm>
          <a:prstGeom prst="line">
            <a:avLst/>
          </a:prstGeom>
          <a:ln w="22225" cap="rnd">
            <a:solidFill>
              <a:srgbClr val="E32213"/>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1D0719AD-531C-4C5E-9C47-A8AAE8CD378C}"/>
              </a:ext>
            </a:extLst>
          </p:cNvPr>
          <p:cNvCxnSpPr>
            <a:cxnSpLocks/>
          </p:cNvCxnSpPr>
          <p:nvPr userDrawn="1"/>
        </p:nvCxnSpPr>
        <p:spPr>
          <a:xfrm flipH="1">
            <a:off x="10060781" y="3640931"/>
            <a:ext cx="1345408" cy="2738438"/>
          </a:xfrm>
          <a:prstGeom prst="line">
            <a:avLst/>
          </a:prstGeom>
          <a:ln w="71120" cap="rnd">
            <a:solidFill>
              <a:srgbClr val="E32213"/>
            </a:solidFill>
          </a:ln>
        </p:spPr>
        <p:style>
          <a:lnRef idx="1">
            <a:schemeClr val="accent1"/>
          </a:lnRef>
          <a:fillRef idx="0">
            <a:schemeClr val="accent1"/>
          </a:fillRef>
          <a:effectRef idx="0">
            <a:schemeClr val="accent1"/>
          </a:effectRef>
          <a:fontRef idx="minor">
            <a:schemeClr val="tx1"/>
          </a:fontRef>
        </p:style>
      </p:cxnSp>
      <p:grpSp>
        <p:nvGrpSpPr>
          <p:cNvPr id="9" name="Groupe 8">
            <a:extLst>
              <a:ext uri="{FF2B5EF4-FFF2-40B4-BE49-F238E27FC236}">
                <a16:creationId xmlns:a16="http://schemas.microsoft.com/office/drawing/2014/main" id="{901B1E4A-DC2C-4DBF-AB18-F208AD4842B4}"/>
              </a:ext>
            </a:extLst>
          </p:cNvPr>
          <p:cNvGrpSpPr/>
          <p:nvPr userDrawn="1"/>
        </p:nvGrpSpPr>
        <p:grpSpPr>
          <a:xfrm>
            <a:off x="9646844" y="470975"/>
            <a:ext cx="1792800" cy="1792800"/>
            <a:chOff x="9827819" y="394418"/>
            <a:chExt cx="1792800" cy="1792800"/>
          </a:xfrm>
        </p:grpSpPr>
        <p:sp>
          <p:nvSpPr>
            <p:cNvPr id="10" name="Ellipse 9">
              <a:extLst>
                <a:ext uri="{FF2B5EF4-FFF2-40B4-BE49-F238E27FC236}">
                  <a16:creationId xmlns:a16="http://schemas.microsoft.com/office/drawing/2014/main" id="{3DDFF1F9-E217-407C-9D96-4B93176150A8}"/>
                </a:ext>
              </a:extLst>
            </p:cNvPr>
            <p:cNvSpPr>
              <a:spLocks noChangeAspect="1"/>
            </p:cNvSpPr>
            <p:nvPr userDrawn="1"/>
          </p:nvSpPr>
          <p:spPr>
            <a:xfrm>
              <a:off x="9827819" y="394418"/>
              <a:ext cx="1792800" cy="1792800"/>
            </a:xfrm>
            <a:prstGeom prst="ellipse">
              <a:avLst/>
            </a:prstGeom>
            <a:solidFill>
              <a:srgbClr val="E322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11" name="Image 10">
              <a:extLst>
                <a:ext uri="{FF2B5EF4-FFF2-40B4-BE49-F238E27FC236}">
                  <a16:creationId xmlns:a16="http://schemas.microsoft.com/office/drawing/2014/main" id="{2D3609C2-160E-4D1D-AA57-0FCC85E1D05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778" t="23848" r="6816" b="24888"/>
            <a:stretch/>
          </p:blipFill>
          <p:spPr>
            <a:xfrm>
              <a:off x="9988459" y="851418"/>
              <a:ext cx="1408020" cy="414000"/>
            </a:xfrm>
            <a:prstGeom prst="rect">
              <a:avLst/>
            </a:prstGeom>
            <a:noFill/>
            <a:ln>
              <a:noFill/>
            </a:ln>
          </p:spPr>
        </p:pic>
        <p:sp>
          <p:nvSpPr>
            <p:cNvPr id="12" name="ZoneTexte 11">
              <a:extLst>
                <a:ext uri="{FF2B5EF4-FFF2-40B4-BE49-F238E27FC236}">
                  <a16:creationId xmlns:a16="http://schemas.microsoft.com/office/drawing/2014/main" id="{26427BE5-5043-42F0-A53E-6261E308AC9F}"/>
                </a:ext>
              </a:extLst>
            </p:cNvPr>
            <p:cNvSpPr txBox="1"/>
            <p:nvPr userDrawn="1"/>
          </p:nvSpPr>
          <p:spPr>
            <a:xfrm>
              <a:off x="9988459" y="1353568"/>
              <a:ext cx="1482536" cy="613694"/>
            </a:xfrm>
            <a:prstGeom prst="rect">
              <a:avLst/>
            </a:prstGeom>
            <a:noFill/>
          </p:spPr>
          <p:txBody>
            <a:bodyPr wrap="square" rtlCol="0">
              <a:spAutoFit/>
            </a:bodyPr>
            <a:lstStyle/>
            <a:p>
              <a:pPr algn="ctr">
                <a:lnSpc>
                  <a:spcPct val="80000"/>
                </a:lnSpc>
              </a:pPr>
              <a:r>
                <a:rPr lang="fr-FR" sz="1400">
                  <a:solidFill>
                    <a:schemeClr val="bg1"/>
                  </a:solidFill>
                </a:rPr>
                <a:t>INTEGRATED</a:t>
              </a:r>
              <a:br>
                <a:rPr lang="fr-FR" sz="1400">
                  <a:solidFill>
                    <a:schemeClr val="bg1"/>
                  </a:solidFill>
                </a:rPr>
              </a:br>
              <a:r>
                <a:rPr lang="fr-FR" sz="1400">
                  <a:solidFill>
                    <a:schemeClr val="bg1"/>
                  </a:solidFill>
                </a:rPr>
                <a:t>DIGITAL</a:t>
              </a:r>
              <a:br>
                <a:rPr lang="fr-FR" sz="1400">
                  <a:solidFill>
                    <a:schemeClr val="bg1"/>
                  </a:solidFill>
                </a:rPr>
              </a:br>
              <a:r>
                <a:rPr lang="fr-FR" sz="1400">
                  <a:solidFill>
                    <a:schemeClr val="bg1"/>
                  </a:solidFill>
                </a:rPr>
                <a:t>FACTORY</a:t>
              </a:r>
            </a:p>
          </p:txBody>
        </p:sp>
      </p:grpSp>
      <p:sp>
        <p:nvSpPr>
          <p:cNvPr id="27" name="Forme libre : forme 26">
            <a:extLst>
              <a:ext uri="{FF2B5EF4-FFF2-40B4-BE49-F238E27FC236}">
                <a16:creationId xmlns:a16="http://schemas.microsoft.com/office/drawing/2014/main" id="{9913C21F-B08A-4996-A8AD-DB3166099F52}"/>
              </a:ext>
            </a:extLst>
          </p:cNvPr>
          <p:cNvSpPr/>
          <p:nvPr userDrawn="1"/>
        </p:nvSpPr>
        <p:spPr>
          <a:xfrm>
            <a:off x="3199237" y="5543550"/>
            <a:ext cx="2142708" cy="1314450"/>
          </a:xfrm>
          <a:custGeom>
            <a:avLst/>
            <a:gdLst>
              <a:gd name="connsiteX0" fmla="*/ 1071354 w 2142708"/>
              <a:gd name="connsiteY0" fmla="*/ 0 h 1314450"/>
              <a:gd name="connsiteX1" fmla="*/ 2142708 w 2142708"/>
              <a:gd name="connsiteY1" fmla="*/ 1072404 h 1314450"/>
              <a:gd name="connsiteX2" fmla="*/ 2120942 w 2142708"/>
              <a:gd name="connsiteY2" fmla="*/ 1288531 h 1314450"/>
              <a:gd name="connsiteX3" fmla="*/ 2114284 w 2142708"/>
              <a:gd name="connsiteY3" fmla="*/ 1314450 h 1314450"/>
              <a:gd name="connsiteX4" fmla="*/ 1930285 w 2142708"/>
              <a:gd name="connsiteY4" fmla="*/ 1314450 h 1314450"/>
              <a:gd name="connsiteX5" fmla="*/ 1949271 w 2142708"/>
              <a:gd name="connsiteY5" fmla="*/ 1253216 h 1314450"/>
              <a:gd name="connsiteX6" fmla="*/ 1967477 w 2142708"/>
              <a:gd name="connsiteY6" fmla="*/ 1072404 h 1314450"/>
              <a:gd name="connsiteX7" fmla="*/ 1071354 w 2142708"/>
              <a:gd name="connsiteY7" fmla="*/ 175231 h 1314450"/>
              <a:gd name="connsiteX8" fmla="*/ 175231 w 2142708"/>
              <a:gd name="connsiteY8" fmla="*/ 1072404 h 1314450"/>
              <a:gd name="connsiteX9" fmla="*/ 193437 w 2142708"/>
              <a:gd name="connsiteY9" fmla="*/ 1253216 h 1314450"/>
              <a:gd name="connsiteX10" fmla="*/ 212423 w 2142708"/>
              <a:gd name="connsiteY10" fmla="*/ 1314450 h 1314450"/>
              <a:gd name="connsiteX11" fmla="*/ 28424 w 2142708"/>
              <a:gd name="connsiteY11" fmla="*/ 1314450 h 1314450"/>
              <a:gd name="connsiteX12" fmla="*/ 21766 w 2142708"/>
              <a:gd name="connsiteY12" fmla="*/ 1288531 h 1314450"/>
              <a:gd name="connsiteX13" fmla="*/ 0 w 2142708"/>
              <a:gd name="connsiteY13" fmla="*/ 1072404 h 1314450"/>
              <a:gd name="connsiteX14" fmla="*/ 1071354 w 2142708"/>
              <a:gd name="connsiteY14" fmla="*/ 0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42708" h="1314450">
                <a:moveTo>
                  <a:pt x="1071354" y="0"/>
                </a:moveTo>
                <a:cubicBezTo>
                  <a:pt x="1663046" y="0"/>
                  <a:pt x="2142708" y="480132"/>
                  <a:pt x="2142708" y="1072404"/>
                </a:cubicBezTo>
                <a:cubicBezTo>
                  <a:pt x="2142708" y="1146438"/>
                  <a:pt x="2135214" y="1218720"/>
                  <a:pt x="2120942" y="1288531"/>
                </a:cubicBezTo>
                <a:lnTo>
                  <a:pt x="2114284" y="1314450"/>
                </a:lnTo>
                <a:lnTo>
                  <a:pt x="1930285" y="1314450"/>
                </a:lnTo>
                <a:lnTo>
                  <a:pt x="1949271" y="1253216"/>
                </a:lnTo>
                <a:cubicBezTo>
                  <a:pt x="1961208" y="1194812"/>
                  <a:pt x="1967477" y="1134341"/>
                  <a:pt x="1967477" y="1072404"/>
                </a:cubicBezTo>
                <a:cubicBezTo>
                  <a:pt x="1967477" y="576909"/>
                  <a:pt x="1566269" y="175231"/>
                  <a:pt x="1071354" y="175231"/>
                </a:cubicBezTo>
                <a:cubicBezTo>
                  <a:pt x="576439" y="175231"/>
                  <a:pt x="175231" y="576909"/>
                  <a:pt x="175231" y="1072404"/>
                </a:cubicBezTo>
                <a:cubicBezTo>
                  <a:pt x="175231" y="1134341"/>
                  <a:pt x="181500" y="1194812"/>
                  <a:pt x="193437" y="1253216"/>
                </a:cubicBezTo>
                <a:lnTo>
                  <a:pt x="212423" y="1314450"/>
                </a:lnTo>
                <a:lnTo>
                  <a:pt x="28424" y="1314450"/>
                </a:lnTo>
                <a:lnTo>
                  <a:pt x="21766" y="1288531"/>
                </a:lnTo>
                <a:cubicBezTo>
                  <a:pt x="7495" y="1218720"/>
                  <a:pt x="0" y="1146438"/>
                  <a:pt x="0" y="1072404"/>
                </a:cubicBezTo>
                <a:cubicBezTo>
                  <a:pt x="0" y="480132"/>
                  <a:pt x="479662" y="0"/>
                  <a:pt x="107135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5" name="Forme libre : forme 24">
            <a:extLst>
              <a:ext uri="{FF2B5EF4-FFF2-40B4-BE49-F238E27FC236}">
                <a16:creationId xmlns:a16="http://schemas.microsoft.com/office/drawing/2014/main" id="{44F963B3-0CCF-485C-8EE1-90620D4A02A8}"/>
              </a:ext>
            </a:extLst>
          </p:cNvPr>
          <p:cNvSpPr/>
          <p:nvPr userDrawn="1"/>
        </p:nvSpPr>
        <p:spPr>
          <a:xfrm>
            <a:off x="2230550" y="0"/>
            <a:ext cx="4741750" cy="2228850"/>
          </a:xfrm>
          <a:custGeom>
            <a:avLst/>
            <a:gdLst>
              <a:gd name="connsiteX0" fmla="*/ 0 w 4741750"/>
              <a:gd name="connsiteY0" fmla="*/ 0 h 2228850"/>
              <a:gd name="connsiteX1" fmla="*/ 389034 w 4741750"/>
              <a:gd name="connsiteY1" fmla="*/ 0 h 2228850"/>
              <a:gd name="connsiteX2" fmla="*/ 391638 w 4741750"/>
              <a:gd name="connsiteY2" fmla="*/ 51630 h 2228850"/>
              <a:gd name="connsiteX3" fmla="*/ 2370875 w 4741750"/>
              <a:gd name="connsiteY3" fmla="*/ 1839815 h 2228850"/>
              <a:gd name="connsiteX4" fmla="*/ 4350113 w 4741750"/>
              <a:gd name="connsiteY4" fmla="*/ 51630 h 2228850"/>
              <a:gd name="connsiteX5" fmla="*/ 4352717 w 4741750"/>
              <a:gd name="connsiteY5" fmla="*/ 0 h 2228850"/>
              <a:gd name="connsiteX6" fmla="*/ 4741750 w 4741750"/>
              <a:gd name="connsiteY6" fmla="*/ 0 h 2228850"/>
              <a:gd name="connsiteX7" fmla="*/ 4737139 w 4741750"/>
              <a:gd name="connsiteY7" fmla="*/ 91407 h 2228850"/>
              <a:gd name="connsiteX8" fmla="*/ 2370875 w 4741750"/>
              <a:gd name="connsiteY8" fmla="*/ 2228850 h 2228850"/>
              <a:gd name="connsiteX9" fmla="*/ 4611 w 4741750"/>
              <a:gd name="connsiteY9" fmla="*/ 91407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1750" h="2228850">
                <a:moveTo>
                  <a:pt x="0" y="0"/>
                </a:moveTo>
                <a:lnTo>
                  <a:pt x="389034" y="0"/>
                </a:lnTo>
                <a:lnTo>
                  <a:pt x="391638" y="51630"/>
                </a:lnTo>
                <a:cubicBezTo>
                  <a:pt x="493521" y="1056027"/>
                  <a:pt x="1340774" y="1839815"/>
                  <a:pt x="2370875" y="1839815"/>
                </a:cubicBezTo>
                <a:cubicBezTo>
                  <a:pt x="3400977" y="1839815"/>
                  <a:pt x="4248230" y="1056027"/>
                  <a:pt x="4350113" y="51630"/>
                </a:cubicBezTo>
                <a:lnTo>
                  <a:pt x="4352717" y="0"/>
                </a:lnTo>
                <a:lnTo>
                  <a:pt x="4741750" y="0"/>
                </a:lnTo>
                <a:lnTo>
                  <a:pt x="4737139" y="91407"/>
                </a:lnTo>
                <a:cubicBezTo>
                  <a:pt x="4615334" y="1291976"/>
                  <a:pt x="3602407" y="2228850"/>
                  <a:pt x="2370875" y="2228850"/>
                </a:cubicBezTo>
                <a:cubicBezTo>
                  <a:pt x="1139343" y="2228850"/>
                  <a:pt x="126417" y="1291976"/>
                  <a:pt x="4611" y="91407"/>
                </a:cubicBezTo>
                <a:close/>
              </a:path>
            </a:pathLst>
          </a:custGeom>
          <a:solidFill>
            <a:srgbClr val="E3221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6" name="Cercle : creux 5">
            <a:extLst>
              <a:ext uri="{FF2B5EF4-FFF2-40B4-BE49-F238E27FC236}">
                <a16:creationId xmlns:a16="http://schemas.microsoft.com/office/drawing/2014/main" id="{CA863CCF-0828-4E9A-BE49-95687BA6E703}"/>
              </a:ext>
            </a:extLst>
          </p:cNvPr>
          <p:cNvSpPr>
            <a:spLocks noChangeAspect="1"/>
          </p:cNvSpPr>
          <p:nvPr userDrawn="1"/>
        </p:nvSpPr>
        <p:spPr>
          <a:xfrm>
            <a:off x="348086" y="2330450"/>
            <a:ext cx="2999119" cy="3002058"/>
          </a:xfrm>
          <a:prstGeom prst="donut">
            <a:avLst>
              <a:gd name="adj" fmla="val 8178"/>
            </a:avLst>
          </a:prstGeom>
          <a:solidFill>
            <a:srgbClr val="E322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tx1"/>
              </a:solidFill>
            </a:endParaRPr>
          </a:p>
        </p:txBody>
      </p:sp>
      <p:sp>
        <p:nvSpPr>
          <p:cNvPr id="2" name="Titre 1">
            <a:extLst>
              <a:ext uri="{FF2B5EF4-FFF2-40B4-BE49-F238E27FC236}">
                <a16:creationId xmlns:a16="http://schemas.microsoft.com/office/drawing/2014/main" id="{C6E6ABF2-2AAF-44F0-9165-474B4A55C5F6}"/>
              </a:ext>
            </a:extLst>
          </p:cNvPr>
          <p:cNvSpPr>
            <a:spLocks noGrp="1"/>
          </p:cNvSpPr>
          <p:nvPr>
            <p:ph type="title"/>
          </p:nvPr>
        </p:nvSpPr>
        <p:spPr>
          <a:xfrm>
            <a:off x="3476625" y="2975969"/>
            <a:ext cx="6991350" cy="638031"/>
          </a:xfrm>
        </p:spPr>
        <p:txBody>
          <a:bodyPr anchor="t" anchorCtr="0"/>
          <a:lstStyle>
            <a:lvl1pPr algn="ctr">
              <a:defRPr lang="fr-FR" sz="2400" b="1" kern="0" cap="all" baseline="0" smtClean="0">
                <a:solidFill>
                  <a:schemeClr val="bg1"/>
                </a:solidFill>
                <a:latin typeface="Calibri" panose="020F0502020204030204" pitchFamily="34" charset="0"/>
                <a:ea typeface="Verdana" pitchFamily="34" charset="0"/>
                <a:cs typeface="Calibri" panose="020F0502020204030204" pitchFamily="34" charset="0"/>
              </a:defRPr>
            </a:lvl1pPr>
          </a:lstStyle>
          <a:p>
            <a:r>
              <a:rPr lang="en-US"/>
              <a:t>Click to edit Master title style</a:t>
            </a:r>
            <a:endParaRPr lang="fr-FR"/>
          </a:p>
        </p:txBody>
      </p:sp>
    </p:spTree>
    <p:extLst>
      <p:ext uri="{BB962C8B-B14F-4D97-AF65-F5344CB8AC3E}">
        <p14:creationId xmlns:p14="http://schemas.microsoft.com/office/powerpoint/2010/main" val="3096061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0FD5B5-0C59-4689-B15B-23CA29A9D620}"/>
              </a:ext>
            </a:extLst>
          </p:cNvPr>
          <p:cNvSpPr>
            <a:spLocks noGrp="1"/>
          </p:cNvSpPr>
          <p:nvPr>
            <p:ph type="title" hasCustomPrompt="1"/>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661ED20-F949-4180-AA76-FFFEBDFBAE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Espace réservé du contenu 3">
            <a:extLst>
              <a:ext uri="{FF2B5EF4-FFF2-40B4-BE49-F238E27FC236}">
                <a16:creationId xmlns:a16="http://schemas.microsoft.com/office/drawing/2014/main" id="{81410C89-8721-4A13-8BAA-5FEBCCED7C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Espace réservé de la date 4">
            <a:extLst>
              <a:ext uri="{FF2B5EF4-FFF2-40B4-BE49-F238E27FC236}">
                <a16:creationId xmlns:a16="http://schemas.microsoft.com/office/drawing/2014/main" id="{2A397679-E0DB-442B-B232-5271CA9A2DB1}"/>
              </a:ext>
            </a:extLst>
          </p:cNvPr>
          <p:cNvSpPr>
            <a:spLocks noGrp="1"/>
          </p:cNvSpPr>
          <p:nvPr>
            <p:ph type="dt" sz="half" idx="10"/>
          </p:nvPr>
        </p:nvSpPr>
        <p:spPr/>
        <p:txBody>
          <a:bodyPr/>
          <a:lstStyle/>
          <a:p>
            <a:fld id="{3478ACB1-D110-4081-8B61-FA745E34278C}" type="datetime1">
              <a:rPr lang="fr-FR" smtClean="0"/>
              <a:t>19/07/2023</a:t>
            </a:fld>
            <a:endParaRPr lang="fr-FR"/>
          </a:p>
        </p:txBody>
      </p:sp>
      <p:sp>
        <p:nvSpPr>
          <p:cNvPr id="6" name="Espace réservé du pied de page 5">
            <a:extLst>
              <a:ext uri="{FF2B5EF4-FFF2-40B4-BE49-F238E27FC236}">
                <a16:creationId xmlns:a16="http://schemas.microsoft.com/office/drawing/2014/main" id="{409AD6AA-D318-4715-B9C0-9D8EFA5D0B11}"/>
              </a:ext>
            </a:extLst>
          </p:cNvPr>
          <p:cNvSpPr>
            <a:spLocks noGrp="1"/>
          </p:cNvSpPr>
          <p:nvPr>
            <p:ph type="ftr" sz="quarter" idx="11"/>
          </p:nvPr>
        </p:nvSpPr>
        <p:spPr/>
        <p:txBody>
          <a:bodyPr/>
          <a:lstStyle/>
          <a:p>
            <a:r>
              <a:rPr lang="fr-FR"/>
              <a:t>TopSolid’ShopFloor</a:t>
            </a:r>
          </a:p>
        </p:txBody>
      </p:sp>
      <p:sp>
        <p:nvSpPr>
          <p:cNvPr id="7" name="Espace réservé du numéro de diapositive 6">
            <a:extLst>
              <a:ext uri="{FF2B5EF4-FFF2-40B4-BE49-F238E27FC236}">
                <a16:creationId xmlns:a16="http://schemas.microsoft.com/office/drawing/2014/main" id="{909568A3-5841-4DA8-AC9F-F2532AB189A2}"/>
              </a:ext>
            </a:extLst>
          </p:cNvPr>
          <p:cNvSpPr>
            <a:spLocks noGrp="1"/>
          </p:cNvSpPr>
          <p:nvPr>
            <p:ph type="sldNum" sz="quarter" idx="12"/>
          </p:nvPr>
        </p:nvSpPr>
        <p:spPr/>
        <p:txBody>
          <a:bodyPr/>
          <a:lstStyle/>
          <a:p>
            <a:fld id="{E29D0A80-D934-45B8-A0C8-A275FFD731D5}" type="slidenum">
              <a:rPr lang="fr-FR" smtClean="0"/>
              <a:t>‹N›</a:t>
            </a:fld>
            <a:endParaRPr lang="fr-FR"/>
          </a:p>
        </p:txBody>
      </p:sp>
    </p:spTree>
    <p:extLst>
      <p:ext uri="{BB962C8B-B14F-4D97-AF65-F5344CB8AC3E}">
        <p14:creationId xmlns:p14="http://schemas.microsoft.com/office/powerpoint/2010/main" val="3452132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E43C2F-64AE-4D9E-A8A0-F3877A37B931}"/>
              </a:ext>
            </a:extLst>
          </p:cNvPr>
          <p:cNvSpPr>
            <a:spLocks noGrp="1"/>
          </p:cNvSpPr>
          <p:nvPr>
            <p:ph type="title"/>
          </p:nvPr>
        </p:nvSpPr>
        <p:spPr/>
        <p:txBody>
          <a:bodyPr/>
          <a:lstStyle>
            <a:lvl1pPr>
              <a:defRPr cap="all" baseline="0"/>
            </a:lvl1pPr>
          </a:lstStyle>
          <a:p>
            <a:r>
              <a:rPr lang="en-US"/>
              <a:t>Click to edit Master title style</a:t>
            </a:r>
            <a:endParaRPr lang="fr-FR"/>
          </a:p>
        </p:txBody>
      </p:sp>
      <p:sp>
        <p:nvSpPr>
          <p:cNvPr id="3" name="Espace réservé de la date 2">
            <a:extLst>
              <a:ext uri="{FF2B5EF4-FFF2-40B4-BE49-F238E27FC236}">
                <a16:creationId xmlns:a16="http://schemas.microsoft.com/office/drawing/2014/main" id="{5E9F4E1D-6B19-41F4-896A-9EBAAF2B98D0}"/>
              </a:ext>
            </a:extLst>
          </p:cNvPr>
          <p:cNvSpPr>
            <a:spLocks noGrp="1"/>
          </p:cNvSpPr>
          <p:nvPr>
            <p:ph type="dt" sz="half" idx="10"/>
          </p:nvPr>
        </p:nvSpPr>
        <p:spPr/>
        <p:txBody>
          <a:bodyPr/>
          <a:lstStyle/>
          <a:p>
            <a:fld id="{DE2A251D-3F55-4CCB-8237-649D3C99F8E4}" type="datetime1">
              <a:rPr lang="fr-FR" smtClean="0"/>
              <a:t>19/07/2023</a:t>
            </a:fld>
            <a:endParaRPr lang="fr-FR"/>
          </a:p>
        </p:txBody>
      </p:sp>
      <p:sp>
        <p:nvSpPr>
          <p:cNvPr id="4" name="Espace réservé du pied de page 3">
            <a:extLst>
              <a:ext uri="{FF2B5EF4-FFF2-40B4-BE49-F238E27FC236}">
                <a16:creationId xmlns:a16="http://schemas.microsoft.com/office/drawing/2014/main" id="{D7109083-9BF7-455B-852E-613D9ADC77FA}"/>
              </a:ext>
            </a:extLst>
          </p:cNvPr>
          <p:cNvSpPr>
            <a:spLocks noGrp="1"/>
          </p:cNvSpPr>
          <p:nvPr>
            <p:ph type="ftr" sz="quarter" idx="11"/>
          </p:nvPr>
        </p:nvSpPr>
        <p:spPr/>
        <p:txBody>
          <a:bodyPr/>
          <a:lstStyle/>
          <a:p>
            <a:r>
              <a:rPr lang="fr-FR"/>
              <a:t>TopSolid’ShopFloor</a:t>
            </a:r>
          </a:p>
        </p:txBody>
      </p:sp>
      <p:sp>
        <p:nvSpPr>
          <p:cNvPr id="5" name="Espace réservé du numéro de diapositive 4">
            <a:extLst>
              <a:ext uri="{FF2B5EF4-FFF2-40B4-BE49-F238E27FC236}">
                <a16:creationId xmlns:a16="http://schemas.microsoft.com/office/drawing/2014/main" id="{E5422272-D69F-4A80-A22D-440E84650008}"/>
              </a:ext>
            </a:extLst>
          </p:cNvPr>
          <p:cNvSpPr>
            <a:spLocks noGrp="1"/>
          </p:cNvSpPr>
          <p:nvPr>
            <p:ph type="sldNum" sz="quarter" idx="12"/>
          </p:nvPr>
        </p:nvSpPr>
        <p:spPr/>
        <p:txBody>
          <a:bodyPr/>
          <a:lstStyle/>
          <a:p>
            <a:fld id="{E29D0A80-D934-45B8-A0C8-A275FFD731D5}" type="slidenum">
              <a:rPr lang="fr-FR" smtClean="0"/>
              <a:t>‹N›</a:t>
            </a:fld>
            <a:endParaRPr lang="fr-FR"/>
          </a:p>
        </p:txBody>
      </p:sp>
    </p:spTree>
    <p:extLst>
      <p:ext uri="{BB962C8B-B14F-4D97-AF65-F5344CB8AC3E}">
        <p14:creationId xmlns:p14="http://schemas.microsoft.com/office/powerpoint/2010/main" val="2121874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61F57F3-1259-4EEA-81F7-0761DD8F9D2B}"/>
              </a:ext>
            </a:extLst>
          </p:cNvPr>
          <p:cNvSpPr>
            <a:spLocks noGrp="1"/>
          </p:cNvSpPr>
          <p:nvPr>
            <p:ph type="dt" sz="half" idx="10"/>
          </p:nvPr>
        </p:nvSpPr>
        <p:spPr/>
        <p:txBody>
          <a:bodyPr/>
          <a:lstStyle/>
          <a:p>
            <a:fld id="{D8649BB4-1490-477E-825B-AEF0E461857C}" type="datetime1">
              <a:rPr lang="fr-FR" smtClean="0"/>
              <a:t>19/07/2023</a:t>
            </a:fld>
            <a:endParaRPr lang="fr-FR"/>
          </a:p>
        </p:txBody>
      </p:sp>
      <p:sp>
        <p:nvSpPr>
          <p:cNvPr id="3" name="Espace réservé du pied de page 2">
            <a:extLst>
              <a:ext uri="{FF2B5EF4-FFF2-40B4-BE49-F238E27FC236}">
                <a16:creationId xmlns:a16="http://schemas.microsoft.com/office/drawing/2014/main" id="{142B4A66-6EFD-4A90-AF2F-05A62A90DACF}"/>
              </a:ext>
            </a:extLst>
          </p:cNvPr>
          <p:cNvSpPr>
            <a:spLocks noGrp="1"/>
          </p:cNvSpPr>
          <p:nvPr>
            <p:ph type="ftr" sz="quarter" idx="11"/>
          </p:nvPr>
        </p:nvSpPr>
        <p:spPr/>
        <p:txBody>
          <a:bodyPr/>
          <a:lstStyle/>
          <a:p>
            <a:r>
              <a:rPr lang="fr-FR"/>
              <a:t>TopSolid’ShopFloor</a:t>
            </a:r>
          </a:p>
        </p:txBody>
      </p:sp>
      <p:sp>
        <p:nvSpPr>
          <p:cNvPr id="4" name="Espace réservé du numéro de diapositive 3">
            <a:extLst>
              <a:ext uri="{FF2B5EF4-FFF2-40B4-BE49-F238E27FC236}">
                <a16:creationId xmlns:a16="http://schemas.microsoft.com/office/drawing/2014/main" id="{52B4A6FD-57C6-453E-BAF4-1CFFDE11888D}"/>
              </a:ext>
            </a:extLst>
          </p:cNvPr>
          <p:cNvSpPr>
            <a:spLocks noGrp="1"/>
          </p:cNvSpPr>
          <p:nvPr>
            <p:ph type="sldNum" sz="quarter" idx="12"/>
          </p:nvPr>
        </p:nvSpPr>
        <p:spPr/>
        <p:txBody>
          <a:bodyPr/>
          <a:lstStyle/>
          <a:p>
            <a:fld id="{E29D0A80-D934-45B8-A0C8-A275FFD731D5}" type="slidenum">
              <a:rPr lang="fr-FR" smtClean="0"/>
              <a:t>‹N›</a:t>
            </a:fld>
            <a:endParaRPr lang="fr-FR"/>
          </a:p>
        </p:txBody>
      </p:sp>
    </p:spTree>
    <p:extLst>
      <p:ext uri="{BB962C8B-B14F-4D97-AF65-F5344CB8AC3E}">
        <p14:creationId xmlns:p14="http://schemas.microsoft.com/office/powerpoint/2010/main" val="3655419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apositive de fin">
    <p:spTree>
      <p:nvGrpSpPr>
        <p:cNvPr id="1" name=""/>
        <p:cNvGrpSpPr/>
        <p:nvPr/>
      </p:nvGrpSpPr>
      <p:grpSpPr>
        <a:xfrm>
          <a:off x="0" y="0"/>
          <a:ext cx="0" cy="0"/>
          <a:chOff x="0" y="0"/>
          <a:chExt cx="0" cy="0"/>
        </a:xfrm>
      </p:grpSpPr>
      <p:sp>
        <p:nvSpPr>
          <p:cNvPr id="3" name="Cercle : creux 2">
            <a:extLst>
              <a:ext uri="{FF2B5EF4-FFF2-40B4-BE49-F238E27FC236}">
                <a16:creationId xmlns:a16="http://schemas.microsoft.com/office/drawing/2014/main" id="{D0CDA598-58EE-4E57-9322-E6BD6C070D6A}"/>
              </a:ext>
            </a:extLst>
          </p:cNvPr>
          <p:cNvSpPr>
            <a:spLocks noChangeAspect="1"/>
          </p:cNvSpPr>
          <p:nvPr userDrawn="1"/>
        </p:nvSpPr>
        <p:spPr>
          <a:xfrm>
            <a:off x="6223364" y="2055459"/>
            <a:ext cx="2744392" cy="2747082"/>
          </a:xfrm>
          <a:prstGeom prst="donut">
            <a:avLst>
              <a:gd name="adj" fmla="val 8178"/>
            </a:avLst>
          </a:prstGeom>
          <a:solidFill>
            <a:srgbClr val="E322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tx1"/>
              </a:solidFill>
            </a:endParaRPr>
          </a:p>
        </p:txBody>
      </p:sp>
      <p:grpSp>
        <p:nvGrpSpPr>
          <p:cNvPr id="7" name="Groupe 6">
            <a:extLst>
              <a:ext uri="{FF2B5EF4-FFF2-40B4-BE49-F238E27FC236}">
                <a16:creationId xmlns:a16="http://schemas.microsoft.com/office/drawing/2014/main" id="{055345F2-CD3D-444E-8387-2140628C1B87}"/>
              </a:ext>
            </a:extLst>
          </p:cNvPr>
          <p:cNvGrpSpPr/>
          <p:nvPr userDrawn="1"/>
        </p:nvGrpSpPr>
        <p:grpSpPr>
          <a:xfrm>
            <a:off x="1665060" y="388842"/>
            <a:ext cx="3015987" cy="3002058"/>
            <a:chOff x="9827820" y="394418"/>
            <a:chExt cx="1792800" cy="1792800"/>
          </a:xfrm>
        </p:grpSpPr>
        <p:sp>
          <p:nvSpPr>
            <p:cNvPr id="8" name="Ellipse 7">
              <a:extLst>
                <a:ext uri="{FF2B5EF4-FFF2-40B4-BE49-F238E27FC236}">
                  <a16:creationId xmlns:a16="http://schemas.microsoft.com/office/drawing/2014/main" id="{E0061BAC-E5CF-4AF3-88E2-86154B6B578D}"/>
                </a:ext>
              </a:extLst>
            </p:cNvPr>
            <p:cNvSpPr>
              <a:spLocks noChangeAspect="1"/>
            </p:cNvSpPr>
            <p:nvPr userDrawn="1"/>
          </p:nvSpPr>
          <p:spPr>
            <a:xfrm>
              <a:off x="9827820" y="394418"/>
              <a:ext cx="1792800" cy="1792800"/>
            </a:xfrm>
            <a:prstGeom prst="ellipse">
              <a:avLst/>
            </a:prstGeom>
            <a:solidFill>
              <a:srgbClr val="E322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9" name="Image 8">
              <a:extLst>
                <a:ext uri="{FF2B5EF4-FFF2-40B4-BE49-F238E27FC236}">
                  <a16:creationId xmlns:a16="http://schemas.microsoft.com/office/drawing/2014/main" id="{DF13574B-DC4C-414F-82E3-01FB63BB395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78" t="23848" r="6816" b="24888"/>
            <a:stretch/>
          </p:blipFill>
          <p:spPr>
            <a:xfrm>
              <a:off x="9988460" y="851418"/>
              <a:ext cx="1408020" cy="414000"/>
            </a:xfrm>
            <a:prstGeom prst="rect">
              <a:avLst/>
            </a:prstGeom>
            <a:noFill/>
            <a:ln>
              <a:noFill/>
            </a:ln>
          </p:spPr>
        </p:pic>
        <p:sp>
          <p:nvSpPr>
            <p:cNvPr id="10" name="ZoneTexte 9">
              <a:extLst>
                <a:ext uri="{FF2B5EF4-FFF2-40B4-BE49-F238E27FC236}">
                  <a16:creationId xmlns:a16="http://schemas.microsoft.com/office/drawing/2014/main" id="{88AF60BF-590E-45BE-96D3-4BABE8739F39}"/>
                </a:ext>
              </a:extLst>
            </p:cNvPr>
            <p:cNvSpPr txBox="1"/>
            <p:nvPr userDrawn="1"/>
          </p:nvSpPr>
          <p:spPr>
            <a:xfrm>
              <a:off x="9988459" y="1344043"/>
              <a:ext cx="1482536" cy="541103"/>
            </a:xfrm>
            <a:prstGeom prst="rect">
              <a:avLst/>
            </a:prstGeom>
            <a:noFill/>
          </p:spPr>
          <p:txBody>
            <a:bodyPr wrap="square" rtlCol="0">
              <a:spAutoFit/>
            </a:bodyPr>
            <a:lstStyle/>
            <a:p>
              <a:pPr algn="ctr">
                <a:lnSpc>
                  <a:spcPct val="80000"/>
                </a:lnSpc>
              </a:pPr>
              <a:r>
                <a:rPr lang="fr-FR" sz="2400" b="0">
                  <a:solidFill>
                    <a:schemeClr val="bg1"/>
                  </a:solidFill>
                </a:rPr>
                <a:t>INTEGRATED</a:t>
              </a:r>
              <a:br>
                <a:rPr lang="fr-FR" sz="2400" b="0">
                  <a:solidFill>
                    <a:schemeClr val="bg1"/>
                  </a:solidFill>
                </a:rPr>
              </a:br>
              <a:r>
                <a:rPr lang="fr-FR" sz="2400" b="0">
                  <a:solidFill>
                    <a:schemeClr val="bg1"/>
                  </a:solidFill>
                </a:rPr>
                <a:t>DIGITAL</a:t>
              </a:r>
              <a:br>
                <a:rPr lang="fr-FR" sz="2400" b="0">
                  <a:solidFill>
                    <a:schemeClr val="bg1"/>
                  </a:solidFill>
                </a:rPr>
              </a:br>
              <a:r>
                <a:rPr lang="fr-FR" sz="2400" b="0">
                  <a:solidFill>
                    <a:schemeClr val="bg1"/>
                  </a:solidFill>
                </a:rPr>
                <a:t>FACTORY</a:t>
              </a:r>
            </a:p>
          </p:txBody>
        </p:sp>
      </p:grpSp>
      <p:cxnSp>
        <p:nvCxnSpPr>
          <p:cNvPr id="11" name="Connecteur droit 10">
            <a:extLst>
              <a:ext uri="{FF2B5EF4-FFF2-40B4-BE49-F238E27FC236}">
                <a16:creationId xmlns:a16="http://schemas.microsoft.com/office/drawing/2014/main" id="{ECD2DDD7-5B3D-458B-8D3E-DA6FA5565031}"/>
              </a:ext>
            </a:extLst>
          </p:cNvPr>
          <p:cNvCxnSpPr>
            <a:cxnSpLocks/>
          </p:cNvCxnSpPr>
          <p:nvPr userDrawn="1"/>
        </p:nvCxnSpPr>
        <p:spPr>
          <a:xfrm>
            <a:off x="5000625" y="3949700"/>
            <a:ext cx="936625" cy="1892300"/>
          </a:xfrm>
          <a:prstGeom prst="line">
            <a:avLst/>
          </a:prstGeom>
          <a:ln w="825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84A7D579-F298-4138-A95E-6AD207D6674D}"/>
              </a:ext>
            </a:extLst>
          </p:cNvPr>
          <p:cNvCxnSpPr>
            <a:cxnSpLocks/>
          </p:cNvCxnSpPr>
          <p:nvPr userDrawn="1"/>
        </p:nvCxnSpPr>
        <p:spPr>
          <a:xfrm>
            <a:off x="4556125" y="3390900"/>
            <a:ext cx="536575" cy="107315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Forme libre : forme 22">
            <a:extLst>
              <a:ext uri="{FF2B5EF4-FFF2-40B4-BE49-F238E27FC236}">
                <a16:creationId xmlns:a16="http://schemas.microsoft.com/office/drawing/2014/main" id="{58F974B2-4C07-4F27-AB9C-E6F665F2A990}"/>
              </a:ext>
            </a:extLst>
          </p:cNvPr>
          <p:cNvSpPr/>
          <p:nvPr userDrawn="1"/>
        </p:nvSpPr>
        <p:spPr>
          <a:xfrm>
            <a:off x="-1" y="4095750"/>
            <a:ext cx="5953125" cy="2762250"/>
          </a:xfrm>
          <a:custGeom>
            <a:avLst/>
            <a:gdLst>
              <a:gd name="connsiteX0" fmla="*/ 4648201 w 5953125"/>
              <a:gd name="connsiteY0" fmla="*/ 2 h 2762250"/>
              <a:gd name="connsiteX1" fmla="*/ 5953125 w 5953125"/>
              <a:gd name="connsiteY1" fmla="*/ 2762250 h 2762250"/>
              <a:gd name="connsiteX2" fmla="*/ 4648201 w 5953125"/>
              <a:gd name="connsiteY2" fmla="*/ 2762250 h 2762250"/>
              <a:gd name="connsiteX3" fmla="*/ 4648200 w 5953125"/>
              <a:gd name="connsiteY3" fmla="*/ 0 h 2762250"/>
              <a:gd name="connsiteX4" fmla="*/ 4648201 w 5953125"/>
              <a:gd name="connsiteY4" fmla="*/ 0 h 2762250"/>
              <a:gd name="connsiteX5" fmla="*/ 4648201 w 5953125"/>
              <a:gd name="connsiteY5" fmla="*/ 2 h 2762250"/>
              <a:gd name="connsiteX6" fmla="*/ 0 w 5953125"/>
              <a:gd name="connsiteY6" fmla="*/ 0 h 2762250"/>
              <a:gd name="connsiteX7" fmla="*/ 4648200 w 5953125"/>
              <a:gd name="connsiteY7" fmla="*/ 0 h 2762250"/>
              <a:gd name="connsiteX8" fmla="*/ 4648200 w 5953125"/>
              <a:gd name="connsiteY8" fmla="*/ 2762250 h 2762250"/>
              <a:gd name="connsiteX9" fmla="*/ 0 w 5953125"/>
              <a:gd name="connsiteY9" fmla="*/ 2762250 h 276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53125" h="2762250">
                <a:moveTo>
                  <a:pt x="4648201" y="2"/>
                </a:moveTo>
                <a:lnTo>
                  <a:pt x="5953125" y="2762250"/>
                </a:lnTo>
                <a:lnTo>
                  <a:pt x="4648201" y="2762250"/>
                </a:lnTo>
                <a:close/>
                <a:moveTo>
                  <a:pt x="4648200" y="0"/>
                </a:moveTo>
                <a:lnTo>
                  <a:pt x="4648201" y="0"/>
                </a:lnTo>
                <a:lnTo>
                  <a:pt x="4648201" y="2"/>
                </a:lnTo>
                <a:close/>
                <a:moveTo>
                  <a:pt x="0" y="0"/>
                </a:moveTo>
                <a:lnTo>
                  <a:pt x="4648200" y="0"/>
                </a:lnTo>
                <a:lnTo>
                  <a:pt x="4648200" y="2762250"/>
                </a:lnTo>
                <a:lnTo>
                  <a:pt x="0" y="27622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5" name="Forme libre : forme 24">
            <a:extLst>
              <a:ext uri="{FF2B5EF4-FFF2-40B4-BE49-F238E27FC236}">
                <a16:creationId xmlns:a16="http://schemas.microsoft.com/office/drawing/2014/main" id="{41F62228-64E8-412B-9F95-7326D3503146}"/>
              </a:ext>
            </a:extLst>
          </p:cNvPr>
          <p:cNvSpPr/>
          <p:nvPr userDrawn="1"/>
        </p:nvSpPr>
        <p:spPr>
          <a:xfrm>
            <a:off x="8612778" y="0"/>
            <a:ext cx="3579222" cy="2234488"/>
          </a:xfrm>
          <a:custGeom>
            <a:avLst/>
            <a:gdLst>
              <a:gd name="connsiteX0" fmla="*/ 0 w 3579222"/>
              <a:gd name="connsiteY0" fmla="*/ 0 h 2234488"/>
              <a:gd name="connsiteX1" fmla="*/ 440598 w 3579222"/>
              <a:gd name="connsiteY1" fmla="*/ 0 h 2234488"/>
              <a:gd name="connsiteX2" fmla="*/ 443003 w 3579222"/>
              <a:gd name="connsiteY2" fmla="*/ 15780 h 2234488"/>
              <a:gd name="connsiteX3" fmla="*/ 2627681 w 3579222"/>
              <a:gd name="connsiteY3" fmla="*/ 1798430 h 2234488"/>
              <a:gd name="connsiteX4" fmla="*/ 3495691 w 3579222"/>
              <a:gd name="connsiteY4" fmla="*/ 1622982 h 2234488"/>
              <a:gd name="connsiteX5" fmla="*/ 3579222 w 3579222"/>
              <a:gd name="connsiteY5" fmla="*/ 1582696 h 2234488"/>
              <a:gd name="connsiteX6" fmla="*/ 3579222 w 3579222"/>
              <a:gd name="connsiteY6" fmla="*/ 2056353 h 2234488"/>
              <a:gd name="connsiteX7" fmla="*/ 3420480 w 3579222"/>
              <a:gd name="connsiteY7" fmla="*/ 2114511 h 2234488"/>
              <a:gd name="connsiteX8" fmla="*/ 2627681 w 3579222"/>
              <a:gd name="connsiteY8" fmla="*/ 2234488 h 2234488"/>
              <a:gd name="connsiteX9" fmla="*/ 15805 w 3579222"/>
              <a:gd name="connsiteY9" fmla="*/ 103661 h 223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9222" h="2234488">
                <a:moveTo>
                  <a:pt x="0" y="0"/>
                </a:moveTo>
                <a:lnTo>
                  <a:pt x="440598" y="0"/>
                </a:lnTo>
                <a:lnTo>
                  <a:pt x="443003" y="15780"/>
                </a:lnTo>
                <a:cubicBezTo>
                  <a:pt x="650941" y="1033137"/>
                  <a:pt x="1550043" y="1798430"/>
                  <a:pt x="2627681" y="1798430"/>
                </a:cubicBezTo>
                <a:cubicBezTo>
                  <a:pt x="2935578" y="1798430"/>
                  <a:pt x="3228900" y="1735957"/>
                  <a:pt x="3495691" y="1622982"/>
                </a:cubicBezTo>
                <a:lnTo>
                  <a:pt x="3579222" y="1582696"/>
                </a:lnTo>
                <a:lnTo>
                  <a:pt x="3579222" y="2056353"/>
                </a:lnTo>
                <a:lnTo>
                  <a:pt x="3420480" y="2114511"/>
                </a:lnTo>
                <a:cubicBezTo>
                  <a:pt x="3170035" y="2192484"/>
                  <a:pt x="2903759" y="2234488"/>
                  <a:pt x="2627681" y="2234488"/>
                </a:cubicBezTo>
                <a:cubicBezTo>
                  <a:pt x="1339319" y="2234488"/>
                  <a:pt x="264403" y="1319722"/>
                  <a:pt x="15805" y="10366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7" name="Forme libre : forme 26">
            <a:extLst>
              <a:ext uri="{FF2B5EF4-FFF2-40B4-BE49-F238E27FC236}">
                <a16:creationId xmlns:a16="http://schemas.microsoft.com/office/drawing/2014/main" id="{1563BAE9-160A-44B4-859C-06E623660162}"/>
              </a:ext>
            </a:extLst>
          </p:cNvPr>
          <p:cNvSpPr/>
          <p:nvPr userDrawn="1"/>
        </p:nvSpPr>
        <p:spPr>
          <a:xfrm>
            <a:off x="9410700" y="5086395"/>
            <a:ext cx="2232922" cy="1771605"/>
          </a:xfrm>
          <a:custGeom>
            <a:avLst/>
            <a:gdLst>
              <a:gd name="connsiteX0" fmla="*/ 1116461 w 2232922"/>
              <a:gd name="connsiteY0" fmla="*/ 0 h 1771605"/>
              <a:gd name="connsiteX1" fmla="*/ 2232922 w 2232922"/>
              <a:gd name="connsiteY1" fmla="*/ 1117555 h 1771605"/>
              <a:gd name="connsiteX2" fmla="*/ 2042248 w 2232922"/>
              <a:gd name="connsiteY2" fmla="*/ 1742391 h 1771605"/>
              <a:gd name="connsiteX3" fmla="*/ 2018168 w 2232922"/>
              <a:gd name="connsiteY3" fmla="*/ 1771605 h 1771605"/>
              <a:gd name="connsiteX4" fmla="*/ 1782611 w 2232922"/>
              <a:gd name="connsiteY4" fmla="*/ 1771605 h 1771605"/>
              <a:gd name="connsiteX5" fmla="*/ 1890827 w 2232922"/>
              <a:gd name="connsiteY5" fmla="*/ 1640293 h 1771605"/>
              <a:gd name="connsiteX6" fmla="*/ 2050314 w 2232922"/>
              <a:gd name="connsiteY6" fmla="*/ 1117555 h 1771605"/>
              <a:gd name="connsiteX7" fmla="*/ 1116461 w 2232922"/>
              <a:gd name="connsiteY7" fmla="*/ 182608 h 1771605"/>
              <a:gd name="connsiteX8" fmla="*/ 182608 w 2232922"/>
              <a:gd name="connsiteY8" fmla="*/ 1117555 h 1771605"/>
              <a:gd name="connsiteX9" fmla="*/ 342095 w 2232922"/>
              <a:gd name="connsiteY9" fmla="*/ 1640293 h 1771605"/>
              <a:gd name="connsiteX10" fmla="*/ 450311 w 2232922"/>
              <a:gd name="connsiteY10" fmla="*/ 1771605 h 1771605"/>
              <a:gd name="connsiteX11" fmla="*/ 214755 w 2232922"/>
              <a:gd name="connsiteY11" fmla="*/ 1771605 h 1771605"/>
              <a:gd name="connsiteX12" fmla="*/ 190674 w 2232922"/>
              <a:gd name="connsiteY12" fmla="*/ 1742391 h 1771605"/>
              <a:gd name="connsiteX13" fmla="*/ 0 w 2232922"/>
              <a:gd name="connsiteY13" fmla="*/ 1117555 h 1771605"/>
              <a:gd name="connsiteX14" fmla="*/ 1116461 w 2232922"/>
              <a:gd name="connsiteY14" fmla="*/ 0 h 177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32922" h="1771605">
                <a:moveTo>
                  <a:pt x="1116461" y="0"/>
                </a:moveTo>
                <a:cubicBezTo>
                  <a:pt x="1733065" y="0"/>
                  <a:pt x="2232922" y="500346"/>
                  <a:pt x="2232922" y="1117555"/>
                </a:cubicBezTo>
                <a:cubicBezTo>
                  <a:pt x="2232922" y="1349009"/>
                  <a:pt x="2162630" y="1564028"/>
                  <a:pt x="2042248" y="1742391"/>
                </a:cubicBezTo>
                <a:lnTo>
                  <a:pt x="2018168" y="1771605"/>
                </a:lnTo>
                <a:lnTo>
                  <a:pt x="1782611" y="1771605"/>
                </a:lnTo>
                <a:lnTo>
                  <a:pt x="1890827" y="1640293"/>
                </a:lnTo>
                <a:cubicBezTo>
                  <a:pt x="1991519" y="1491075"/>
                  <a:pt x="2050314" y="1311189"/>
                  <a:pt x="2050314" y="1117555"/>
                </a:cubicBezTo>
                <a:cubicBezTo>
                  <a:pt x="2050314" y="601198"/>
                  <a:pt x="1632214" y="182608"/>
                  <a:pt x="1116461" y="182608"/>
                </a:cubicBezTo>
                <a:cubicBezTo>
                  <a:pt x="600708" y="182608"/>
                  <a:pt x="182608" y="601198"/>
                  <a:pt x="182608" y="1117555"/>
                </a:cubicBezTo>
                <a:cubicBezTo>
                  <a:pt x="182608" y="1311189"/>
                  <a:pt x="241403" y="1491075"/>
                  <a:pt x="342095" y="1640293"/>
                </a:cubicBezTo>
                <a:lnTo>
                  <a:pt x="450311" y="1771605"/>
                </a:lnTo>
                <a:lnTo>
                  <a:pt x="214755" y="1771605"/>
                </a:lnTo>
                <a:lnTo>
                  <a:pt x="190674" y="1742391"/>
                </a:lnTo>
                <a:cubicBezTo>
                  <a:pt x="70292" y="1564028"/>
                  <a:pt x="0" y="1349009"/>
                  <a:pt x="0" y="1117555"/>
                </a:cubicBezTo>
                <a:cubicBezTo>
                  <a:pt x="0" y="500346"/>
                  <a:pt x="499857" y="0"/>
                  <a:pt x="111646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3" name="Espace réservé du texte 28">
            <a:extLst>
              <a:ext uri="{FF2B5EF4-FFF2-40B4-BE49-F238E27FC236}">
                <a16:creationId xmlns:a16="http://schemas.microsoft.com/office/drawing/2014/main" id="{E981A6EE-7CB4-4F73-9CDB-887D037CE518}"/>
              </a:ext>
            </a:extLst>
          </p:cNvPr>
          <p:cNvSpPr>
            <a:spLocks noGrp="1"/>
          </p:cNvSpPr>
          <p:nvPr>
            <p:ph type="body" sz="quarter" idx="10" hasCustomPrompt="1"/>
          </p:nvPr>
        </p:nvSpPr>
        <p:spPr>
          <a:xfrm>
            <a:off x="293687" y="4895850"/>
            <a:ext cx="4413250" cy="1301115"/>
          </a:xfrm>
        </p:spPr>
        <p:txBody>
          <a:bodyPr anchor="ctr"/>
          <a:lstStyle>
            <a:lvl1pPr algn="ctr">
              <a:buNone/>
              <a:defRPr sz="2400">
                <a:solidFill>
                  <a:schemeClr val="tx1"/>
                </a:solidFill>
              </a:defRPr>
            </a:lvl1pPr>
          </a:lstStyle>
          <a:p>
            <a:pPr lvl="0"/>
            <a:r>
              <a:rPr lang="fr-FR"/>
              <a:t>Texte de fin</a:t>
            </a:r>
          </a:p>
        </p:txBody>
      </p:sp>
    </p:spTree>
    <p:extLst>
      <p:ext uri="{BB962C8B-B14F-4D97-AF65-F5344CB8AC3E}">
        <p14:creationId xmlns:p14="http://schemas.microsoft.com/office/powerpoint/2010/main" val="3911919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Pr>
        <a:solidFill>
          <a:srgbClr val="E32213"/>
        </a:solidFill>
        <a:effectLst/>
      </p:bgPr>
    </p:bg>
    <p:spTree>
      <p:nvGrpSpPr>
        <p:cNvPr id="1" name=""/>
        <p:cNvGrpSpPr/>
        <p:nvPr/>
      </p:nvGrpSpPr>
      <p:grpSpPr>
        <a:xfrm>
          <a:off x="0" y="0"/>
          <a:ext cx="0" cy="0"/>
          <a:chOff x="0" y="0"/>
          <a:chExt cx="0" cy="0"/>
        </a:xfrm>
      </p:grpSpPr>
      <p:sp>
        <p:nvSpPr>
          <p:cNvPr id="27" name="Forme libre : forme 26">
            <a:extLst>
              <a:ext uri="{FF2B5EF4-FFF2-40B4-BE49-F238E27FC236}">
                <a16:creationId xmlns:a16="http://schemas.microsoft.com/office/drawing/2014/main" id="{ADC6C90F-D542-40A0-BA4F-84037EDBFB4D}"/>
              </a:ext>
            </a:extLst>
          </p:cNvPr>
          <p:cNvSpPr/>
          <p:nvPr userDrawn="1"/>
        </p:nvSpPr>
        <p:spPr>
          <a:xfrm>
            <a:off x="4607182" y="4554923"/>
            <a:ext cx="7615237" cy="2303077"/>
          </a:xfrm>
          <a:custGeom>
            <a:avLst/>
            <a:gdLst>
              <a:gd name="connsiteX0" fmla="*/ 1176337 w 7615237"/>
              <a:gd name="connsiteY0" fmla="*/ 0 h 2303077"/>
              <a:gd name="connsiteX1" fmla="*/ 1176337 w 7615237"/>
              <a:gd name="connsiteY1" fmla="*/ 1 h 2303077"/>
              <a:gd name="connsiteX2" fmla="*/ 7615237 w 7615237"/>
              <a:gd name="connsiteY2" fmla="*/ 1 h 2303077"/>
              <a:gd name="connsiteX3" fmla="*/ 7615237 w 7615237"/>
              <a:gd name="connsiteY3" fmla="*/ 2303077 h 2303077"/>
              <a:gd name="connsiteX4" fmla="*/ 1176337 w 7615237"/>
              <a:gd name="connsiteY4" fmla="*/ 2303077 h 2303077"/>
              <a:gd name="connsiteX5" fmla="*/ 1176337 w 7615237"/>
              <a:gd name="connsiteY5" fmla="*/ 2303076 h 2303077"/>
              <a:gd name="connsiteX6" fmla="*/ 0 w 7615237"/>
              <a:gd name="connsiteY6" fmla="*/ 2303076 h 230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15237" h="2303077">
                <a:moveTo>
                  <a:pt x="1176337" y="0"/>
                </a:moveTo>
                <a:lnTo>
                  <a:pt x="1176337" y="1"/>
                </a:lnTo>
                <a:lnTo>
                  <a:pt x="7615237" y="1"/>
                </a:lnTo>
                <a:lnTo>
                  <a:pt x="7615237" y="2303077"/>
                </a:lnTo>
                <a:lnTo>
                  <a:pt x="1176337" y="2303077"/>
                </a:lnTo>
                <a:lnTo>
                  <a:pt x="1176337" y="2303076"/>
                </a:lnTo>
                <a:lnTo>
                  <a:pt x="0" y="230307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 name="Titre 1">
            <a:extLst>
              <a:ext uri="{FF2B5EF4-FFF2-40B4-BE49-F238E27FC236}">
                <a16:creationId xmlns:a16="http://schemas.microsoft.com/office/drawing/2014/main" id="{D7FBC439-AD4F-48F4-A9A7-BD820DBD14C7}"/>
              </a:ext>
            </a:extLst>
          </p:cNvPr>
          <p:cNvSpPr>
            <a:spLocks noGrp="1"/>
          </p:cNvSpPr>
          <p:nvPr>
            <p:ph type="ctrTitle"/>
          </p:nvPr>
        </p:nvSpPr>
        <p:spPr>
          <a:xfrm>
            <a:off x="5835651" y="4630189"/>
            <a:ext cx="6282922" cy="818600"/>
          </a:xfrm>
        </p:spPr>
        <p:txBody>
          <a:bodyPr anchor="b">
            <a:normAutofit/>
          </a:bodyPr>
          <a:lstStyle>
            <a:lvl1pPr algn="l">
              <a:defRPr lang="fr-FR" sz="3600" b="1" kern="1200" spc="-13" dirty="0">
                <a:solidFill>
                  <a:srgbClr val="3B3C3E"/>
                </a:solidFill>
                <a:latin typeface="+mn-lt"/>
                <a:ea typeface="Verdana" pitchFamily="34" charset="0"/>
                <a:cs typeface="Verdana" pitchFamily="34" charset="0"/>
              </a:defRPr>
            </a:lvl1pPr>
          </a:lstStyle>
          <a:p>
            <a:r>
              <a:rPr lang="fr-FR"/>
              <a:t>Modifiez le style du titre</a:t>
            </a:r>
          </a:p>
        </p:txBody>
      </p:sp>
      <p:sp>
        <p:nvSpPr>
          <p:cNvPr id="3" name="Sous-titre 2">
            <a:extLst>
              <a:ext uri="{FF2B5EF4-FFF2-40B4-BE49-F238E27FC236}">
                <a16:creationId xmlns:a16="http://schemas.microsoft.com/office/drawing/2014/main" id="{D0450B0C-8D19-4D4B-BBA3-778CC0F4DEE0}"/>
              </a:ext>
            </a:extLst>
          </p:cNvPr>
          <p:cNvSpPr>
            <a:spLocks noGrp="1"/>
          </p:cNvSpPr>
          <p:nvPr>
            <p:ph type="subTitle" idx="1"/>
          </p:nvPr>
        </p:nvSpPr>
        <p:spPr>
          <a:xfrm>
            <a:off x="5835650" y="5572572"/>
            <a:ext cx="6282922" cy="655145"/>
          </a:xfrm>
        </p:spPr>
        <p:txBody>
          <a:bodyPr>
            <a:noAutofit/>
          </a:bodyPr>
          <a:lstStyle>
            <a:lvl1pPr marL="0" indent="0" algn="l">
              <a:buNone/>
              <a:defRPr lang="fr-FR" sz="2800" kern="1200" spc="-13" dirty="0" smtClean="0">
                <a:solidFill>
                  <a:srgbClr val="3B3C3E"/>
                </a:solidFill>
                <a:latin typeface="+mn-lt"/>
                <a:ea typeface="Verdana" pitchFamily="34" charset="0"/>
                <a:cs typeface="Verdana" pitchFamily="34" charset="0"/>
              </a:defRPr>
            </a:lvl1pPr>
            <a:lvl2pPr marL="457143" indent="0" algn="ctr">
              <a:buNone/>
              <a:defRPr sz="2000"/>
            </a:lvl2pPr>
            <a:lvl3pPr marL="914286" indent="0" algn="ctr">
              <a:buNone/>
              <a:defRPr sz="18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fr-FR"/>
              <a:t>Modifiez le style des sous-titres du masque</a:t>
            </a:r>
          </a:p>
        </p:txBody>
      </p:sp>
      <p:sp>
        <p:nvSpPr>
          <p:cNvPr id="7" name="Cercle : creux 6">
            <a:extLst>
              <a:ext uri="{FF2B5EF4-FFF2-40B4-BE49-F238E27FC236}">
                <a16:creationId xmlns:a16="http://schemas.microsoft.com/office/drawing/2014/main" id="{35A07040-A856-4F34-85D7-4AC9CE6DB152}"/>
              </a:ext>
            </a:extLst>
          </p:cNvPr>
          <p:cNvSpPr>
            <a:spLocks noChangeAspect="1"/>
          </p:cNvSpPr>
          <p:nvPr userDrawn="1"/>
        </p:nvSpPr>
        <p:spPr>
          <a:xfrm>
            <a:off x="2386451" y="1691372"/>
            <a:ext cx="2928339" cy="2931208"/>
          </a:xfrm>
          <a:prstGeom prst="donut">
            <a:avLst>
              <a:gd name="adj" fmla="val 8178"/>
            </a:avLst>
          </a:prstGeom>
          <a:solidFill>
            <a:srgbClr val="3B3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tx1"/>
              </a:solidFill>
            </a:endParaRPr>
          </a:p>
        </p:txBody>
      </p:sp>
      <p:sp>
        <p:nvSpPr>
          <p:cNvPr id="11" name="Forme libre : forme 10">
            <a:extLst>
              <a:ext uri="{FF2B5EF4-FFF2-40B4-BE49-F238E27FC236}">
                <a16:creationId xmlns:a16="http://schemas.microsoft.com/office/drawing/2014/main" id="{AF840611-ED1C-4671-9B23-F26A0360EEE1}"/>
              </a:ext>
            </a:extLst>
          </p:cNvPr>
          <p:cNvSpPr/>
          <p:nvPr userDrawn="1"/>
        </p:nvSpPr>
        <p:spPr>
          <a:xfrm>
            <a:off x="0" y="0"/>
            <a:ext cx="2556694" cy="2405251"/>
          </a:xfrm>
          <a:custGeom>
            <a:avLst/>
            <a:gdLst>
              <a:gd name="connsiteX0" fmla="*/ 2152408 w 2556694"/>
              <a:gd name="connsiteY0" fmla="*/ 0 h 2405251"/>
              <a:gd name="connsiteX1" fmla="*/ 2474814 w 2556694"/>
              <a:gd name="connsiteY1" fmla="*/ 0 h 2405251"/>
              <a:gd name="connsiteX2" fmla="*/ 2518968 w 2556694"/>
              <a:gd name="connsiteY2" fmla="*/ 171890 h 2405251"/>
              <a:gd name="connsiteX3" fmla="*/ 2556694 w 2556694"/>
              <a:gd name="connsiteY3" fmla="*/ 546494 h 2405251"/>
              <a:gd name="connsiteX4" fmla="*/ 699756 w 2556694"/>
              <a:gd name="connsiteY4" fmla="*/ 2405251 h 2405251"/>
              <a:gd name="connsiteX5" fmla="*/ 147559 w 2556694"/>
              <a:gd name="connsiteY5" fmla="*/ 2321685 h 2405251"/>
              <a:gd name="connsiteX6" fmla="*/ 0 w 2556694"/>
              <a:gd name="connsiteY6" fmla="*/ 2267625 h 2405251"/>
              <a:gd name="connsiteX7" fmla="*/ 0 w 2556694"/>
              <a:gd name="connsiteY7" fmla="*/ 1933426 h 2405251"/>
              <a:gd name="connsiteX8" fmla="*/ 95174 w 2556694"/>
              <a:gd name="connsiteY8" fmla="*/ 1979328 h 2405251"/>
              <a:gd name="connsiteX9" fmla="*/ 699756 w 2556694"/>
              <a:gd name="connsiteY9" fmla="*/ 2101530 h 2405251"/>
              <a:gd name="connsiteX10" fmla="*/ 2252973 w 2556694"/>
              <a:gd name="connsiteY10" fmla="*/ 546494 h 2405251"/>
              <a:gd name="connsiteX11" fmla="*/ 2183144 w 2556694"/>
              <a:gd name="connsiteY11" fmla="*/ 84074 h 240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56694" h="2405251">
                <a:moveTo>
                  <a:pt x="2152408" y="0"/>
                </a:moveTo>
                <a:lnTo>
                  <a:pt x="2474814" y="0"/>
                </a:lnTo>
                <a:lnTo>
                  <a:pt x="2518968" y="171890"/>
                </a:lnTo>
                <a:cubicBezTo>
                  <a:pt x="2543704" y="292890"/>
                  <a:pt x="2556694" y="418174"/>
                  <a:pt x="2556694" y="546494"/>
                </a:cubicBezTo>
                <a:cubicBezTo>
                  <a:pt x="2556694" y="1573057"/>
                  <a:pt x="1725315" y="2405251"/>
                  <a:pt x="699756" y="2405251"/>
                </a:cubicBezTo>
                <a:cubicBezTo>
                  <a:pt x="507464" y="2405251"/>
                  <a:pt x="321998" y="2375994"/>
                  <a:pt x="147559" y="2321685"/>
                </a:cubicBezTo>
                <a:lnTo>
                  <a:pt x="0" y="2267625"/>
                </a:lnTo>
                <a:lnTo>
                  <a:pt x="0" y="1933426"/>
                </a:lnTo>
                <a:lnTo>
                  <a:pt x="95174" y="1979328"/>
                </a:lnTo>
                <a:cubicBezTo>
                  <a:pt x="280998" y="2058017"/>
                  <a:pt x="485302" y="2101530"/>
                  <a:pt x="699756" y="2101530"/>
                </a:cubicBezTo>
                <a:cubicBezTo>
                  <a:pt x="1557574" y="2101530"/>
                  <a:pt x="2252973" y="1405317"/>
                  <a:pt x="2252973" y="546494"/>
                </a:cubicBezTo>
                <a:cubicBezTo>
                  <a:pt x="2252973" y="385465"/>
                  <a:pt x="2228526" y="230152"/>
                  <a:pt x="2183144" y="84074"/>
                </a:cubicBezTo>
                <a:close/>
              </a:path>
            </a:pathLst>
          </a:custGeom>
          <a:solidFill>
            <a:srgbClr val="3B3C3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4" name="Forme libre : forme 13">
            <a:extLst>
              <a:ext uri="{FF2B5EF4-FFF2-40B4-BE49-F238E27FC236}">
                <a16:creationId xmlns:a16="http://schemas.microsoft.com/office/drawing/2014/main" id="{1A15ECF5-ACE6-4452-9C54-46AF9176FE62}"/>
              </a:ext>
            </a:extLst>
          </p:cNvPr>
          <p:cNvSpPr/>
          <p:nvPr userDrawn="1"/>
        </p:nvSpPr>
        <p:spPr>
          <a:xfrm>
            <a:off x="0" y="5238344"/>
            <a:ext cx="3215689" cy="1619656"/>
          </a:xfrm>
          <a:custGeom>
            <a:avLst/>
            <a:gdLst>
              <a:gd name="connsiteX0" fmla="*/ 1553741 w 3215689"/>
              <a:gd name="connsiteY0" fmla="*/ 0 h 1619656"/>
              <a:gd name="connsiteX1" fmla="*/ 3209430 w 3215689"/>
              <a:gd name="connsiteY1" fmla="*/ 1495582 h 1619656"/>
              <a:gd name="connsiteX2" fmla="*/ 3215689 w 3215689"/>
              <a:gd name="connsiteY2" fmla="*/ 1619656 h 1619656"/>
              <a:gd name="connsiteX3" fmla="*/ 2943479 w 3215689"/>
              <a:gd name="connsiteY3" fmla="*/ 1619656 h 1619656"/>
              <a:gd name="connsiteX4" fmla="*/ 2938625 w 3215689"/>
              <a:gd name="connsiteY4" fmla="*/ 1523413 h 1619656"/>
              <a:gd name="connsiteX5" fmla="*/ 1553741 w 3215689"/>
              <a:gd name="connsiteY5" fmla="*/ 272210 h 1619656"/>
              <a:gd name="connsiteX6" fmla="*/ 168857 w 3215689"/>
              <a:gd name="connsiteY6" fmla="*/ 1523413 h 1619656"/>
              <a:gd name="connsiteX7" fmla="*/ 164003 w 3215689"/>
              <a:gd name="connsiteY7" fmla="*/ 1619656 h 1619656"/>
              <a:gd name="connsiteX8" fmla="*/ 0 w 3215689"/>
              <a:gd name="connsiteY8" fmla="*/ 1619656 h 1619656"/>
              <a:gd name="connsiteX9" fmla="*/ 0 w 3215689"/>
              <a:gd name="connsiteY9" fmla="*/ 1072838 h 1619656"/>
              <a:gd name="connsiteX10" fmla="*/ 20248 w 3215689"/>
              <a:gd name="connsiteY10" fmla="*/ 1017464 h 1619656"/>
              <a:gd name="connsiteX11" fmla="*/ 1553741 w 3215689"/>
              <a:gd name="connsiteY11" fmla="*/ 0 h 161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5689" h="1619656">
                <a:moveTo>
                  <a:pt x="1553741" y="0"/>
                </a:moveTo>
                <a:cubicBezTo>
                  <a:pt x="2415451" y="0"/>
                  <a:pt x="3124202" y="655536"/>
                  <a:pt x="3209430" y="1495582"/>
                </a:cubicBezTo>
                <a:lnTo>
                  <a:pt x="3215689" y="1619656"/>
                </a:lnTo>
                <a:lnTo>
                  <a:pt x="2943479" y="1619656"/>
                </a:lnTo>
                <a:lnTo>
                  <a:pt x="2938625" y="1523413"/>
                </a:lnTo>
                <a:cubicBezTo>
                  <a:pt x="2867337" y="820631"/>
                  <a:pt x="2274510" y="272210"/>
                  <a:pt x="1553741" y="272210"/>
                </a:cubicBezTo>
                <a:cubicBezTo>
                  <a:pt x="832972" y="272210"/>
                  <a:pt x="240145" y="820631"/>
                  <a:pt x="168857" y="1523413"/>
                </a:cubicBezTo>
                <a:lnTo>
                  <a:pt x="164003" y="1619656"/>
                </a:lnTo>
                <a:lnTo>
                  <a:pt x="0" y="1619656"/>
                </a:lnTo>
                <a:lnTo>
                  <a:pt x="0" y="1072838"/>
                </a:lnTo>
                <a:lnTo>
                  <a:pt x="20248" y="1017464"/>
                </a:lnTo>
                <a:cubicBezTo>
                  <a:pt x="272899" y="419543"/>
                  <a:pt x="864373" y="0"/>
                  <a:pt x="1553741" y="0"/>
                </a:cubicBezTo>
                <a:close/>
              </a:path>
            </a:pathLst>
          </a:custGeom>
          <a:solidFill>
            <a:srgbClr val="3B3C3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grpSp>
        <p:nvGrpSpPr>
          <p:cNvPr id="16" name="Groupe 15">
            <a:extLst>
              <a:ext uri="{FF2B5EF4-FFF2-40B4-BE49-F238E27FC236}">
                <a16:creationId xmlns:a16="http://schemas.microsoft.com/office/drawing/2014/main" id="{BED8DBD9-A5BB-4B13-875D-510DE0700A50}"/>
              </a:ext>
            </a:extLst>
          </p:cNvPr>
          <p:cNvGrpSpPr/>
          <p:nvPr userDrawn="1"/>
        </p:nvGrpSpPr>
        <p:grpSpPr>
          <a:xfrm>
            <a:off x="8124626" y="495300"/>
            <a:ext cx="3238477" cy="3223520"/>
            <a:chOff x="9827820" y="394418"/>
            <a:chExt cx="1792800" cy="1792800"/>
          </a:xfrm>
        </p:grpSpPr>
        <p:sp>
          <p:nvSpPr>
            <p:cNvPr id="17" name="Ellipse 16">
              <a:extLst>
                <a:ext uri="{FF2B5EF4-FFF2-40B4-BE49-F238E27FC236}">
                  <a16:creationId xmlns:a16="http://schemas.microsoft.com/office/drawing/2014/main" id="{845013CC-B7A8-4481-8890-C1C5EF75C1F6}"/>
                </a:ext>
              </a:extLst>
            </p:cNvPr>
            <p:cNvSpPr>
              <a:spLocks noChangeAspect="1"/>
            </p:cNvSpPr>
            <p:nvPr userDrawn="1"/>
          </p:nvSpPr>
          <p:spPr>
            <a:xfrm>
              <a:off x="9827820" y="394418"/>
              <a:ext cx="1792800" cy="1792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18" name="Image 17">
              <a:extLst>
                <a:ext uri="{FF2B5EF4-FFF2-40B4-BE49-F238E27FC236}">
                  <a16:creationId xmlns:a16="http://schemas.microsoft.com/office/drawing/2014/main" id="{965D9050-B690-4063-A135-EB90FF3D6A13}"/>
                </a:ext>
              </a:extLst>
            </p:cNvPr>
            <p:cNvPicPr>
              <a:picLocks noChangeAspect="1"/>
            </p:cNvPicPr>
            <p:nvPr userDrawn="1"/>
          </p:nvPicPr>
          <p:blipFill>
            <a:blip r:embed="rId2">
              <a:extLst>
                <a:ext uri="{28A0092B-C50C-407E-A947-70E740481C1C}">
                  <a14:useLocalDpi xmlns:a14="http://schemas.microsoft.com/office/drawing/2010/main" val="0"/>
                </a:ext>
              </a:extLst>
            </a:blip>
            <a:srcRect t="20472" b="20472"/>
            <a:stretch/>
          </p:blipFill>
          <p:spPr>
            <a:xfrm>
              <a:off x="9950655" y="840303"/>
              <a:ext cx="1483631" cy="436231"/>
            </a:xfrm>
            <a:prstGeom prst="rect">
              <a:avLst/>
            </a:prstGeom>
            <a:noFill/>
            <a:ln>
              <a:noFill/>
            </a:ln>
          </p:spPr>
        </p:pic>
        <p:sp>
          <p:nvSpPr>
            <p:cNvPr id="19" name="ZoneTexte 18">
              <a:extLst>
                <a:ext uri="{FF2B5EF4-FFF2-40B4-BE49-F238E27FC236}">
                  <a16:creationId xmlns:a16="http://schemas.microsoft.com/office/drawing/2014/main" id="{49281512-8D4E-4522-A3EF-17B24041213D}"/>
                </a:ext>
              </a:extLst>
            </p:cNvPr>
            <p:cNvSpPr txBox="1"/>
            <p:nvPr userDrawn="1"/>
          </p:nvSpPr>
          <p:spPr>
            <a:xfrm>
              <a:off x="9988459" y="1344043"/>
              <a:ext cx="1482536" cy="548434"/>
            </a:xfrm>
            <a:prstGeom prst="rect">
              <a:avLst/>
            </a:prstGeom>
            <a:noFill/>
          </p:spPr>
          <p:txBody>
            <a:bodyPr wrap="square" rtlCol="0">
              <a:spAutoFit/>
            </a:bodyPr>
            <a:lstStyle/>
            <a:p>
              <a:pPr algn="ctr">
                <a:lnSpc>
                  <a:spcPct val="80000"/>
                </a:lnSpc>
              </a:pPr>
              <a:r>
                <a:rPr lang="fr-FR" sz="2400" b="0">
                  <a:solidFill>
                    <a:srgbClr val="E32213"/>
                  </a:solidFill>
                </a:rPr>
                <a:t>INTEGRATED</a:t>
              </a:r>
              <a:br>
                <a:rPr lang="fr-FR" sz="2400" b="0">
                  <a:solidFill>
                    <a:srgbClr val="E32213"/>
                  </a:solidFill>
                </a:rPr>
              </a:br>
              <a:r>
                <a:rPr lang="fr-FR" sz="2400" b="0">
                  <a:solidFill>
                    <a:srgbClr val="E32213"/>
                  </a:solidFill>
                </a:rPr>
                <a:t>DIGITAL</a:t>
              </a:r>
              <a:br>
                <a:rPr lang="fr-FR" sz="2400" b="0">
                  <a:solidFill>
                    <a:srgbClr val="E32213"/>
                  </a:solidFill>
                </a:rPr>
              </a:br>
              <a:r>
                <a:rPr lang="fr-FR" sz="2400" b="0">
                  <a:solidFill>
                    <a:srgbClr val="E32213"/>
                  </a:solidFill>
                </a:rPr>
                <a:t>FACTORY</a:t>
              </a:r>
            </a:p>
          </p:txBody>
        </p:sp>
      </p:grpSp>
      <p:cxnSp>
        <p:nvCxnSpPr>
          <p:cNvPr id="20" name="Connecteur droit 19">
            <a:extLst>
              <a:ext uri="{FF2B5EF4-FFF2-40B4-BE49-F238E27FC236}">
                <a16:creationId xmlns:a16="http://schemas.microsoft.com/office/drawing/2014/main" id="{1EEF00E9-E370-40ED-B107-51D2D4B3DD2B}"/>
              </a:ext>
            </a:extLst>
          </p:cNvPr>
          <p:cNvCxnSpPr>
            <a:cxnSpLocks/>
          </p:cNvCxnSpPr>
          <p:nvPr userDrawn="1"/>
        </p:nvCxnSpPr>
        <p:spPr>
          <a:xfrm flipH="1">
            <a:off x="4452938" y="4502150"/>
            <a:ext cx="852487" cy="1717675"/>
          </a:xfrm>
          <a:prstGeom prst="line">
            <a:avLst/>
          </a:prstGeom>
          <a:ln w="7112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043DC5BB-9895-48FB-90A0-961D93C3320A}"/>
              </a:ext>
            </a:extLst>
          </p:cNvPr>
          <p:cNvCxnSpPr>
            <a:cxnSpLocks/>
          </p:cNvCxnSpPr>
          <p:nvPr userDrawn="1"/>
        </p:nvCxnSpPr>
        <p:spPr>
          <a:xfrm flipH="1">
            <a:off x="5229225" y="3971925"/>
            <a:ext cx="482600" cy="987425"/>
          </a:xfrm>
          <a:prstGeom prst="line">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4" name="Espace réservé de la date 3">
            <a:extLst>
              <a:ext uri="{FF2B5EF4-FFF2-40B4-BE49-F238E27FC236}">
                <a16:creationId xmlns:a16="http://schemas.microsoft.com/office/drawing/2014/main" id="{D1034268-60FA-4A64-8B38-78DBBA1529A3}"/>
              </a:ext>
            </a:extLst>
          </p:cNvPr>
          <p:cNvSpPr>
            <a:spLocks noGrp="1"/>
          </p:cNvSpPr>
          <p:nvPr>
            <p:ph type="dt" sz="half" idx="10"/>
          </p:nvPr>
        </p:nvSpPr>
        <p:spPr>
          <a:xfrm>
            <a:off x="10958221" y="6353954"/>
            <a:ext cx="1160350" cy="365125"/>
          </a:xfrm>
        </p:spPr>
        <p:txBody>
          <a:bodyPr/>
          <a:lstStyle>
            <a:lvl1pPr algn="r">
              <a:defRPr sz="1400">
                <a:solidFill>
                  <a:srgbClr val="3B3C3E"/>
                </a:solidFill>
                <a:latin typeface="Lato" panose="020F0502020204030203" pitchFamily="34" charset="0"/>
              </a:defRPr>
            </a:lvl1pPr>
          </a:lstStyle>
          <a:p>
            <a:fld id="{EE08EA78-2456-4848-98C4-C797636EB250}" type="datetime1">
              <a:rPr lang="fr-FR" smtClean="0"/>
              <a:t>19/07/2023</a:t>
            </a:fld>
            <a:endParaRPr lang="fr-FR"/>
          </a:p>
        </p:txBody>
      </p:sp>
      <p:sp>
        <p:nvSpPr>
          <p:cNvPr id="21" name="Espace réservé du texte 5">
            <a:extLst>
              <a:ext uri="{FF2B5EF4-FFF2-40B4-BE49-F238E27FC236}">
                <a16:creationId xmlns:a16="http://schemas.microsoft.com/office/drawing/2014/main" id="{072FD3D3-A4F6-484D-986C-72C0E2C87930}"/>
              </a:ext>
            </a:extLst>
          </p:cNvPr>
          <p:cNvSpPr>
            <a:spLocks noGrp="1"/>
          </p:cNvSpPr>
          <p:nvPr>
            <p:ph type="body" sz="quarter" idx="11" hasCustomPrompt="1"/>
          </p:nvPr>
        </p:nvSpPr>
        <p:spPr>
          <a:xfrm>
            <a:off x="5835650" y="6353175"/>
            <a:ext cx="4975225" cy="365125"/>
          </a:xfrm>
        </p:spPr>
        <p:txBody>
          <a:bodyPr>
            <a:normAutofit/>
          </a:bodyPr>
          <a:lstStyle>
            <a:lvl1pPr>
              <a:buNone/>
              <a:defRPr sz="1400">
                <a:solidFill>
                  <a:srgbClr val="3B3C3E"/>
                </a:solidFill>
                <a:latin typeface="Lato" panose="020F0502020204030203" pitchFamily="34" charset="0"/>
              </a:defRPr>
            </a:lvl1pPr>
          </a:lstStyle>
          <a:p>
            <a:pPr lvl="0"/>
            <a:r>
              <a:rPr lang="fr-FR">
                <a:latin typeface="Lato" panose="020F0502020204030203" pitchFamily="34" charset="0"/>
              </a:rPr>
              <a:t>Auteur - Lieu</a:t>
            </a:r>
            <a:endParaRPr lang="fr-FR"/>
          </a:p>
        </p:txBody>
      </p:sp>
    </p:spTree>
    <p:extLst>
      <p:ext uri="{BB962C8B-B14F-4D97-AF65-F5344CB8AC3E}">
        <p14:creationId xmlns:p14="http://schemas.microsoft.com/office/powerpoint/2010/main" val="3819304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56FCD6-C77C-47D7-BA67-B7B48A5BE1AB}"/>
              </a:ext>
            </a:extLst>
          </p:cNvPr>
          <p:cNvSpPr>
            <a:spLocks noGrp="1"/>
          </p:cNvSpPr>
          <p:nvPr>
            <p:ph type="title" hasCustomPrompt="1"/>
          </p:nvPr>
        </p:nvSpPr>
        <p:spPr/>
        <p:txBody>
          <a:bodyPr/>
          <a:lstStyle>
            <a:lvl1pPr>
              <a:defRPr cap="all" baseline="0"/>
            </a:lvl1pPr>
          </a:lstStyle>
          <a:p>
            <a:r>
              <a:rPr lang="fr-FR"/>
              <a:t>MODIFIEZ LE STYLE DU TITRE</a:t>
            </a:r>
          </a:p>
        </p:txBody>
      </p:sp>
      <p:sp>
        <p:nvSpPr>
          <p:cNvPr id="3" name="Espace réservé du contenu 2">
            <a:extLst>
              <a:ext uri="{FF2B5EF4-FFF2-40B4-BE49-F238E27FC236}">
                <a16:creationId xmlns:a16="http://schemas.microsoft.com/office/drawing/2014/main" id="{6D9BE716-6D18-42F1-91FA-EB03F3A4AD83}"/>
              </a:ext>
            </a:extLst>
          </p:cNvPr>
          <p:cNvSpPr>
            <a:spLocks noGrp="1"/>
          </p:cNvSpPr>
          <p:nvPr>
            <p:ph idx="1"/>
          </p:nvPr>
        </p:nvSpPr>
        <p:spPr/>
        <p:txBody>
          <a:bodyPr/>
          <a:lstStyle>
            <a:lvl1pPr>
              <a:defRPr sz="1600">
                <a:solidFill>
                  <a:schemeClr val="tx1"/>
                </a:solidFill>
                <a:latin typeface="+mj-lt"/>
              </a:defRPr>
            </a:lvl1pPr>
            <a:lvl2pPr>
              <a:defRPr sz="1600">
                <a:solidFill>
                  <a:schemeClr val="tx1"/>
                </a:solidFill>
                <a:latin typeface="+mj-lt"/>
              </a:defRPr>
            </a:lvl2pPr>
            <a:lvl3pPr>
              <a:defRPr sz="1600">
                <a:solidFill>
                  <a:schemeClr val="tx1"/>
                </a:solidFill>
                <a:latin typeface="+mj-lt"/>
              </a:defRPr>
            </a:lvl3pPr>
            <a:lvl4pPr>
              <a:defRPr sz="1600">
                <a:solidFill>
                  <a:schemeClr val="tx1"/>
                </a:solidFill>
                <a:latin typeface="+mj-lt"/>
              </a:defRPr>
            </a:lvl4pPr>
            <a:lvl5pPr>
              <a:buFont typeface="Courier New" panose="02070309020205020404" pitchFamily="49" charset="0"/>
              <a:buChar char="o"/>
              <a:defRPr sz="1600">
                <a:solidFill>
                  <a:schemeClr val="tx1"/>
                </a:solidFill>
                <a:latin typeface="+mj-lt"/>
              </a:defRPr>
            </a:lvl5pPr>
            <a:lvl6pPr>
              <a:defRPr>
                <a:solidFill>
                  <a:schemeClr val="tx1"/>
                </a:solidFill>
              </a:defRPr>
            </a:lvl6pPr>
            <a:lvl7pPr>
              <a:defRPr>
                <a:solidFill>
                  <a:schemeClr val="tx1"/>
                </a:solidFill>
              </a:defRPr>
            </a:lvl7pPr>
            <a:lvl8pPr>
              <a:defRPr>
                <a:solidFill>
                  <a:schemeClr val="tx1"/>
                </a:solidFill>
              </a:defRPr>
            </a:lvl8pPr>
            <a:lvl9pPr>
              <a:buClr>
                <a:srgbClr val="DA4234"/>
              </a:buClr>
              <a:buFont typeface="Courier New" panose="02070309020205020404" pitchFamily="49" charset="0"/>
              <a:buChar char="o"/>
              <a:defRPr sz="1600">
                <a:solidFill>
                  <a:schemeClr val="tx1"/>
                </a:solidFill>
              </a:defRPr>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a:p>
            <a:pPr lvl="5"/>
            <a:r>
              <a:rPr lang="fr-FR"/>
              <a:t>Sixième niveau</a:t>
            </a:r>
          </a:p>
          <a:p>
            <a:pPr lvl="6"/>
            <a:r>
              <a:rPr lang="fr-FR"/>
              <a:t>Septième niveau</a:t>
            </a:r>
          </a:p>
          <a:p>
            <a:pPr lvl="7"/>
            <a:r>
              <a:rPr lang="fr-FR"/>
              <a:t>Huitième niveau</a:t>
            </a:r>
          </a:p>
          <a:p>
            <a:pPr lvl="8"/>
            <a:r>
              <a:rPr lang="fr-FR"/>
              <a:t>Neuvième niveau</a:t>
            </a:r>
          </a:p>
        </p:txBody>
      </p:sp>
      <p:sp>
        <p:nvSpPr>
          <p:cNvPr id="4" name="Espace réservé de la date 3">
            <a:extLst>
              <a:ext uri="{FF2B5EF4-FFF2-40B4-BE49-F238E27FC236}">
                <a16:creationId xmlns:a16="http://schemas.microsoft.com/office/drawing/2014/main" id="{B99F2579-91AD-4193-B27A-777A4EA7EDB6}"/>
              </a:ext>
            </a:extLst>
          </p:cNvPr>
          <p:cNvSpPr>
            <a:spLocks noGrp="1"/>
          </p:cNvSpPr>
          <p:nvPr>
            <p:ph type="dt" sz="half" idx="10"/>
          </p:nvPr>
        </p:nvSpPr>
        <p:spPr/>
        <p:txBody>
          <a:bodyPr/>
          <a:lstStyle/>
          <a:p>
            <a:fld id="{8134745D-956E-44BF-83F8-72E9B24648C8}" type="datetime1">
              <a:rPr lang="fr-FR" smtClean="0"/>
              <a:t>19/07/2023</a:t>
            </a:fld>
            <a:endParaRPr lang="fr-FR"/>
          </a:p>
        </p:txBody>
      </p:sp>
      <p:sp>
        <p:nvSpPr>
          <p:cNvPr id="5" name="Espace réservé du pied de page 4">
            <a:extLst>
              <a:ext uri="{FF2B5EF4-FFF2-40B4-BE49-F238E27FC236}">
                <a16:creationId xmlns:a16="http://schemas.microsoft.com/office/drawing/2014/main" id="{0885B0C7-936B-4A90-8EE7-85586E9383B1}"/>
              </a:ext>
            </a:extLst>
          </p:cNvPr>
          <p:cNvSpPr>
            <a:spLocks noGrp="1"/>
          </p:cNvSpPr>
          <p:nvPr>
            <p:ph type="ftr" sz="quarter" idx="11"/>
          </p:nvPr>
        </p:nvSpPr>
        <p:spPr/>
        <p:txBody>
          <a:bodyPr/>
          <a:lstStyle/>
          <a:p>
            <a:r>
              <a:rPr lang="fr-FR"/>
              <a:t>TopSolid’ShopFloor</a:t>
            </a:r>
          </a:p>
        </p:txBody>
      </p:sp>
      <p:sp>
        <p:nvSpPr>
          <p:cNvPr id="6" name="Espace réservé du numéro de diapositive 5">
            <a:extLst>
              <a:ext uri="{FF2B5EF4-FFF2-40B4-BE49-F238E27FC236}">
                <a16:creationId xmlns:a16="http://schemas.microsoft.com/office/drawing/2014/main" id="{9F7F8390-39A2-4D1D-8A38-AC6A6161D173}"/>
              </a:ext>
            </a:extLst>
          </p:cNvPr>
          <p:cNvSpPr>
            <a:spLocks noGrp="1"/>
          </p:cNvSpPr>
          <p:nvPr>
            <p:ph type="sldNum" sz="quarter" idx="12"/>
          </p:nvPr>
        </p:nvSpPr>
        <p:spPr>
          <a:xfrm>
            <a:off x="9473519" y="6353203"/>
            <a:ext cx="2501399" cy="365125"/>
          </a:xfrm>
          <a:prstGeom prst="rect">
            <a:avLst/>
          </a:prstGeom>
        </p:spPr>
        <p:txBody>
          <a:bodyPr/>
          <a:lstStyle/>
          <a:p>
            <a:fld id="{E29D0A80-D934-45B8-A0C8-A275FFD731D5}" type="slidenum">
              <a:rPr lang="fr-FR" smtClean="0"/>
              <a:t>‹N›</a:t>
            </a:fld>
            <a:endParaRPr lang="fr-FR"/>
          </a:p>
        </p:txBody>
      </p:sp>
    </p:spTree>
    <p:extLst>
      <p:ext uri="{BB962C8B-B14F-4D97-AF65-F5344CB8AC3E}">
        <p14:creationId xmlns:p14="http://schemas.microsoft.com/office/powerpoint/2010/main" val="1812592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4.png"/><Relationship Id="rId5" Type="http://schemas.openxmlformats.org/officeDocument/2006/relationships/slideLayout" Target="../slideLayouts/slideLayout12.xml"/><Relationship Id="rId10" Type="http://schemas.microsoft.com/office/2007/relationships/hdphoto" Target="../media/hdphoto1.wdp"/><Relationship Id="rId4" Type="http://schemas.openxmlformats.org/officeDocument/2006/relationships/slideLayout" Target="../slideLayouts/slideLayout11.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1.png"/><Relationship Id="rId5" Type="http://schemas.openxmlformats.org/officeDocument/2006/relationships/slideLayout" Target="../slideLayouts/slideLayout19.xml"/><Relationship Id="rId10" Type="http://schemas.microsoft.com/office/2007/relationships/hdphoto" Target="../media/hdphoto1.wdp"/><Relationship Id="rId4" Type="http://schemas.openxmlformats.org/officeDocument/2006/relationships/slideLayout" Target="../slideLayouts/slideLayout18.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3B3C3E"/>
        </a:solidFill>
        <a:effectLst/>
      </p:bgPr>
    </p:bg>
    <p:spTree>
      <p:nvGrpSpPr>
        <p:cNvPr id="1" name=""/>
        <p:cNvGrpSpPr/>
        <p:nvPr/>
      </p:nvGrpSpPr>
      <p:grpSpPr>
        <a:xfrm>
          <a:off x="0" y="0"/>
          <a:ext cx="0" cy="0"/>
          <a:chOff x="0" y="0"/>
          <a:chExt cx="0" cy="0"/>
        </a:xfrm>
      </p:grpSpPr>
      <p:sp>
        <p:nvSpPr>
          <p:cNvPr id="31" name="Forme libre : forme 30">
            <a:extLst>
              <a:ext uri="{FF2B5EF4-FFF2-40B4-BE49-F238E27FC236}">
                <a16:creationId xmlns:a16="http://schemas.microsoft.com/office/drawing/2014/main" id="{E5767C99-0C9E-42CA-BBA6-AC056B31F930}"/>
              </a:ext>
            </a:extLst>
          </p:cNvPr>
          <p:cNvSpPr/>
          <p:nvPr userDrawn="1"/>
        </p:nvSpPr>
        <p:spPr>
          <a:xfrm>
            <a:off x="10618358" y="2421352"/>
            <a:ext cx="1573642" cy="2372898"/>
          </a:xfrm>
          <a:custGeom>
            <a:avLst/>
            <a:gdLst>
              <a:gd name="connsiteX0" fmla="*/ 1185288 w 1573642"/>
              <a:gd name="connsiteY0" fmla="*/ 0 h 2372898"/>
              <a:gd name="connsiteX1" fmla="*/ 1537756 w 1573642"/>
              <a:gd name="connsiteY1" fmla="*/ 53341 h 2372898"/>
              <a:gd name="connsiteX2" fmla="*/ 1573642 w 1573642"/>
              <a:gd name="connsiteY2" fmla="*/ 66488 h 2372898"/>
              <a:gd name="connsiteX3" fmla="*/ 1573642 w 1573642"/>
              <a:gd name="connsiteY3" fmla="*/ 273199 h 2372898"/>
              <a:gd name="connsiteX4" fmla="*/ 1571194 w 1573642"/>
              <a:gd name="connsiteY4" fmla="*/ 271868 h 2372898"/>
              <a:gd name="connsiteX5" fmla="*/ 1185288 w 1573642"/>
              <a:gd name="connsiteY5" fmla="*/ 193866 h 2372898"/>
              <a:gd name="connsiteX6" fmla="*/ 193866 w 1573642"/>
              <a:gd name="connsiteY6" fmla="*/ 1186449 h 2372898"/>
              <a:gd name="connsiteX7" fmla="*/ 1185288 w 1573642"/>
              <a:gd name="connsiteY7" fmla="*/ 2179032 h 2372898"/>
              <a:gd name="connsiteX8" fmla="*/ 1571194 w 1573642"/>
              <a:gd name="connsiteY8" fmla="*/ 2101030 h 2372898"/>
              <a:gd name="connsiteX9" fmla="*/ 1573642 w 1573642"/>
              <a:gd name="connsiteY9" fmla="*/ 2099700 h 2372898"/>
              <a:gd name="connsiteX10" fmla="*/ 1573642 w 1573642"/>
              <a:gd name="connsiteY10" fmla="*/ 2306411 h 2372898"/>
              <a:gd name="connsiteX11" fmla="*/ 1537756 w 1573642"/>
              <a:gd name="connsiteY11" fmla="*/ 2319558 h 2372898"/>
              <a:gd name="connsiteX12" fmla="*/ 1185288 w 1573642"/>
              <a:gd name="connsiteY12" fmla="*/ 2372898 h 2372898"/>
              <a:gd name="connsiteX13" fmla="*/ 0 w 1573642"/>
              <a:gd name="connsiteY13" fmla="*/ 1186449 h 2372898"/>
              <a:gd name="connsiteX14" fmla="*/ 1185288 w 1573642"/>
              <a:gd name="connsiteY14" fmla="*/ 0 h 2372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73642" h="2372898">
                <a:moveTo>
                  <a:pt x="1185288" y="0"/>
                </a:moveTo>
                <a:cubicBezTo>
                  <a:pt x="1308029" y="0"/>
                  <a:pt x="1426412" y="18675"/>
                  <a:pt x="1537756" y="53341"/>
                </a:cubicBezTo>
                <a:lnTo>
                  <a:pt x="1573642" y="66488"/>
                </a:lnTo>
                <a:lnTo>
                  <a:pt x="1573642" y="273199"/>
                </a:lnTo>
                <a:lnTo>
                  <a:pt x="1571194" y="271868"/>
                </a:lnTo>
                <a:cubicBezTo>
                  <a:pt x="1452582" y="221641"/>
                  <a:pt x="1322175" y="193866"/>
                  <a:pt x="1185288" y="193866"/>
                </a:cubicBezTo>
                <a:cubicBezTo>
                  <a:pt x="637741" y="193866"/>
                  <a:pt x="193866" y="638261"/>
                  <a:pt x="193866" y="1186449"/>
                </a:cubicBezTo>
                <a:cubicBezTo>
                  <a:pt x="193866" y="1734637"/>
                  <a:pt x="637741" y="2179032"/>
                  <a:pt x="1185288" y="2179032"/>
                </a:cubicBezTo>
                <a:cubicBezTo>
                  <a:pt x="1322175" y="2179032"/>
                  <a:pt x="1452582" y="2151258"/>
                  <a:pt x="1571194" y="2101030"/>
                </a:cubicBezTo>
                <a:lnTo>
                  <a:pt x="1573642" y="2099700"/>
                </a:lnTo>
                <a:lnTo>
                  <a:pt x="1573642" y="2306411"/>
                </a:lnTo>
                <a:lnTo>
                  <a:pt x="1537756" y="2319558"/>
                </a:lnTo>
                <a:cubicBezTo>
                  <a:pt x="1426412" y="2354224"/>
                  <a:pt x="1308029" y="2372898"/>
                  <a:pt x="1185288" y="2372898"/>
                </a:cubicBezTo>
                <a:cubicBezTo>
                  <a:pt x="530672" y="2372898"/>
                  <a:pt x="0" y="1841707"/>
                  <a:pt x="0" y="1186449"/>
                </a:cubicBezTo>
                <a:cubicBezTo>
                  <a:pt x="0" y="531191"/>
                  <a:pt x="530672" y="0"/>
                  <a:pt x="11852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9" name="Forme libre : forme 28">
            <a:extLst>
              <a:ext uri="{FF2B5EF4-FFF2-40B4-BE49-F238E27FC236}">
                <a16:creationId xmlns:a16="http://schemas.microsoft.com/office/drawing/2014/main" id="{7B2F2D2D-8B66-4D24-A583-0582C9844E4E}"/>
              </a:ext>
            </a:extLst>
          </p:cNvPr>
          <p:cNvSpPr/>
          <p:nvPr userDrawn="1"/>
        </p:nvSpPr>
        <p:spPr>
          <a:xfrm>
            <a:off x="6783229" y="1"/>
            <a:ext cx="2347200" cy="1749425"/>
          </a:xfrm>
          <a:custGeom>
            <a:avLst/>
            <a:gdLst>
              <a:gd name="connsiteX0" fmla="*/ 155893 w 2347200"/>
              <a:gd name="connsiteY0" fmla="*/ 0 h 1749425"/>
              <a:gd name="connsiteX1" fmla="*/ 380359 w 2347200"/>
              <a:gd name="connsiteY1" fmla="*/ 0 h 1749425"/>
              <a:gd name="connsiteX2" fmla="*/ 359604 w 2347200"/>
              <a:gd name="connsiteY2" fmla="*/ 25185 h 1749425"/>
              <a:gd name="connsiteX3" fmla="*/ 191954 w 2347200"/>
              <a:gd name="connsiteY3" fmla="*/ 574675 h 1749425"/>
              <a:gd name="connsiteX4" fmla="*/ 1173600 w 2347200"/>
              <a:gd name="connsiteY4" fmla="*/ 1557471 h 1749425"/>
              <a:gd name="connsiteX5" fmla="*/ 2155246 w 2347200"/>
              <a:gd name="connsiteY5" fmla="*/ 574675 h 1749425"/>
              <a:gd name="connsiteX6" fmla="*/ 1987596 w 2347200"/>
              <a:gd name="connsiteY6" fmla="*/ 25185 h 1749425"/>
              <a:gd name="connsiteX7" fmla="*/ 1966841 w 2347200"/>
              <a:gd name="connsiteY7" fmla="*/ 0 h 1749425"/>
              <a:gd name="connsiteX8" fmla="*/ 2191308 w 2347200"/>
              <a:gd name="connsiteY8" fmla="*/ 0 h 1749425"/>
              <a:gd name="connsiteX9" fmla="*/ 2254973 w 2347200"/>
              <a:gd name="connsiteY9" fmla="*/ 117409 h 1749425"/>
              <a:gd name="connsiteX10" fmla="*/ 2347200 w 2347200"/>
              <a:gd name="connsiteY10" fmla="*/ 574675 h 1749425"/>
              <a:gd name="connsiteX11" fmla="*/ 1173600 w 2347200"/>
              <a:gd name="connsiteY11" fmla="*/ 1749425 h 1749425"/>
              <a:gd name="connsiteX12" fmla="*/ 0 w 2347200"/>
              <a:gd name="connsiteY12" fmla="*/ 574675 h 1749425"/>
              <a:gd name="connsiteX13" fmla="*/ 92227 w 2347200"/>
              <a:gd name="connsiteY13" fmla="*/ 117409 h 174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7200" h="1749425">
                <a:moveTo>
                  <a:pt x="155893" y="0"/>
                </a:moveTo>
                <a:lnTo>
                  <a:pt x="380359" y="0"/>
                </a:lnTo>
                <a:lnTo>
                  <a:pt x="359604" y="25185"/>
                </a:lnTo>
                <a:cubicBezTo>
                  <a:pt x="253759" y="182040"/>
                  <a:pt x="191954" y="371132"/>
                  <a:pt x="191954" y="574675"/>
                </a:cubicBezTo>
                <a:cubicBezTo>
                  <a:pt x="191954" y="1117458"/>
                  <a:pt x="631452" y="1557471"/>
                  <a:pt x="1173600" y="1557471"/>
                </a:cubicBezTo>
                <a:cubicBezTo>
                  <a:pt x="1715748" y="1557471"/>
                  <a:pt x="2155246" y="1117458"/>
                  <a:pt x="2155246" y="574675"/>
                </a:cubicBezTo>
                <a:cubicBezTo>
                  <a:pt x="2155246" y="371132"/>
                  <a:pt x="2093442" y="182040"/>
                  <a:pt x="1987596" y="25185"/>
                </a:cubicBezTo>
                <a:lnTo>
                  <a:pt x="1966841" y="0"/>
                </a:lnTo>
                <a:lnTo>
                  <a:pt x="2191308" y="0"/>
                </a:lnTo>
                <a:lnTo>
                  <a:pt x="2254973" y="117409"/>
                </a:lnTo>
                <a:cubicBezTo>
                  <a:pt x="2314360" y="257954"/>
                  <a:pt x="2347200" y="412476"/>
                  <a:pt x="2347200" y="574675"/>
                </a:cubicBezTo>
                <a:cubicBezTo>
                  <a:pt x="2347200" y="1223472"/>
                  <a:pt x="1821761" y="1749425"/>
                  <a:pt x="1173600" y="1749425"/>
                </a:cubicBezTo>
                <a:cubicBezTo>
                  <a:pt x="525439" y="1749425"/>
                  <a:pt x="0" y="1223472"/>
                  <a:pt x="0" y="574675"/>
                </a:cubicBezTo>
                <a:cubicBezTo>
                  <a:pt x="0" y="412476"/>
                  <a:pt x="32840" y="257954"/>
                  <a:pt x="92227" y="11740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33" name="Forme libre : forme 32">
            <a:extLst>
              <a:ext uri="{FF2B5EF4-FFF2-40B4-BE49-F238E27FC236}">
                <a16:creationId xmlns:a16="http://schemas.microsoft.com/office/drawing/2014/main" id="{22F66FFC-BB81-49F2-BED0-247D11C53F60}"/>
              </a:ext>
            </a:extLst>
          </p:cNvPr>
          <p:cNvSpPr/>
          <p:nvPr userDrawn="1"/>
        </p:nvSpPr>
        <p:spPr>
          <a:xfrm>
            <a:off x="8947819" y="5397121"/>
            <a:ext cx="2347200" cy="1460879"/>
          </a:xfrm>
          <a:custGeom>
            <a:avLst/>
            <a:gdLst>
              <a:gd name="connsiteX0" fmla="*/ 1173600 w 2347200"/>
              <a:gd name="connsiteY0" fmla="*/ 0 h 1460879"/>
              <a:gd name="connsiteX1" fmla="*/ 2347200 w 2347200"/>
              <a:gd name="connsiteY1" fmla="*/ 1174750 h 1460879"/>
              <a:gd name="connsiteX2" fmla="*/ 2323357 w 2347200"/>
              <a:gd name="connsiteY2" fmla="*/ 1411503 h 1460879"/>
              <a:gd name="connsiteX3" fmla="*/ 2310673 w 2347200"/>
              <a:gd name="connsiteY3" fmla="*/ 1460879 h 1460879"/>
              <a:gd name="connsiteX4" fmla="*/ 2105528 w 2347200"/>
              <a:gd name="connsiteY4" fmla="*/ 1460879 h 1460879"/>
              <a:gd name="connsiteX5" fmla="*/ 2132980 w 2347200"/>
              <a:gd name="connsiteY5" fmla="*/ 1372340 h 1460879"/>
              <a:gd name="connsiteX6" fmla="*/ 2152875 w 2347200"/>
              <a:gd name="connsiteY6" fmla="*/ 1174750 h 1460879"/>
              <a:gd name="connsiteX7" fmla="*/ 1173600 w 2347200"/>
              <a:gd name="connsiteY7" fmla="*/ 194325 h 1460879"/>
              <a:gd name="connsiteX8" fmla="*/ 194325 w 2347200"/>
              <a:gd name="connsiteY8" fmla="*/ 1174750 h 1460879"/>
              <a:gd name="connsiteX9" fmla="*/ 214220 w 2347200"/>
              <a:gd name="connsiteY9" fmla="*/ 1372340 h 1460879"/>
              <a:gd name="connsiteX10" fmla="*/ 241672 w 2347200"/>
              <a:gd name="connsiteY10" fmla="*/ 1460879 h 1460879"/>
              <a:gd name="connsiteX11" fmla="*/ 36527 w 2347200"/>
              <a:gd name="connsiteY11" fmla="*/ 1460879 h 1460879"/>
              <a:gd name="connsiteX12" fmla="*/ 23843 w 2347200"/>
              <a:gd name="connsiteY12" fmla="*/ 1411503 h 1460879"/>
              <a:gd name="connsiteX13" fmla="*/ 0 w 2347200"/>
              <a:gd name="connsiteY13" fmla="*/ 1174750 h 1460879"/>
              <a:gd name="connsiteX14" fmla="*/ 1173600 w 2347200"/>
              <a:gd name="connsiteY14" fmla="*/ 0 h 146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47200" h="1460879">
                <a:moveTo>
                  <a:pt x="1173600" y="0"/>
                </a:moveTo>
                <a:cubicBezTo>
                  <a:pt x="1821761" y="0"/>
                  <a:pt x="2347200" y="525953"/>
                  <a:pt x="2347200" y="1174750"/>
                </a:cubicBezTo>
                <a:cubicBezTo>
                  <a:pt x="2347200" y="1255850"/>
                  <a:pt x="2338990" y="1335030"/>
                  <a:pt x="2323357" y="1411503"/>
                </a:cubicBezTo>
                <a:lnTo>
                  <a:pt x="2310673" y="1460879"/>
                </a:lnTo>
                <a:lnTo>
                  <a:pt x="2105528" y="1460879"/>
                </a:lnTo>
                <a:lnTo>
                  <a:pt x="2132980" y="1372340"/>
                </a:lnTo>
                <a:cubicBezTo>
                  <a:pt x="2146024" y="1308517"/>
                  <a:pt x="2152875" y="1242434"/>
                  <a:pt x="2152875" y="1174750"/>
                </a:cubicBezTo>
                <a:cubicBezTo>
                  <a:pt x="2152875" y="633276"/>
                  <a:pt x="1714439" y="194325"/>
                  <a:pt x="1173600" y="194325"/>
                </a:cubicBezTo>
                <a:cubicBezTo>
                  <a:pt x="632761" y="194325"/>
                  <a:pt x="194325" y="633276"/>
                  <a:pt x="194325" y="1174750"/>
                </a:cubicBezTo>
                <a:cubicBezTo>
                  <a:pt x="194325" y="1242434"/>
                  <a:pt x="201176" y="1308517"/>
                  <a:pt x="214220" y="1372340"/>
                </a:cubicBezTo>
                <a:lnTo>
                  <a:pt x="241672" y="1460879"/>
                </a:lnTo>
                <a:lnTo>
                  <a:pt x="36527" y="1460879"/>
                </a:lnTo>
                <a:lnTo>
                  <a:pt x="23843" y="1411503"/>
                </a:lnTo>
                <a:cubicBezTo>
                  <a:pt x="8210" y="1335030"/>
                  <a:pt x="0" y="1255850"/>
                  <a:pt x="0" y="1174750"/>
                </a:cubicBezTo>
                <a:cubicBezTo>
                  <a:pt x="0" y="525953"/>
                  <a:pt x="525439" y="0"/>
                  <a:pt x="1173600" y="0"/>
                </a:cubicBezTo>
                <a:close/>
              </a:path>
            </a:pathLst>
          </a:custGeom>
          <a:solidFill>
            <a:srgbClr val="E3221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 name="Espace réservé du titre 1">
            <a:extLst>
              <a:ext uri="{FF2B5EF4-FFF2-40B4-BE49-F238E27FC236}">
                <a16:creationId xmlns:a16="http://schemas.microsoft.com/office/drawing/2014/main" id="{369E0116-1A38-432C-A9C2-151C59BF5FE5}"/>
              </a:ext>
            </a:extLst>
          </p:cNvPr>
          <p:cNvSpPr>
            <a:spLocks noGrp="1"/>
          </p:cNvSpPr>
          <p:nvPr>
            <p:ph type="title"/>
          </p:nvPr>
        </p:nvSpPr>
        <p:spPr>
          <a:xfrm>
            <a:off x="838209" y="589558"/>
            <a:ext cx="5836065" cy="486293"/>
          </a:xfrm>
          <a:prstGeom prst="rect">
            <a:avLst/>
          </a:prstGeom>
          <a:noFill/>
          <a:ln>
            <a:noFill/>
          </a:ln>
        </p:spPr>
        <p:txBody>
          <a:bodyPr vert="horz" lIns="91440" tIns="45720" rIns="91440" bIns="45720" rtlCol="0" anchor="ctr">
            <a:normAutofit/>
          </a:bodyPr>
          <a:lstStyle/>
          <a:p>
            <a:r>
              <a:rPr lang="fr-FR"/>
              <a:t>MODIFIEZ LE STYLE DU TITRE</a:t>
            </a:r>
          </a:p>
        </p:txBody>
      </p:sp>
      <p:grpSp>
        <p:nvGrpSpPr>
          <p:cNvPr id="27" name="Groupe 26">
            <a:extLst>
              <a:ext uri="{FF2B5EF4-FFF2-40B4-BE49-F238E27FC236}">
                <a16:creationId xmlns:a16="http://schemas.microsoft.com/office/drawing/2014/main" id="{A4485C75-8BF1-470C-B06C-0A8A1C924044}"/>
              </a:ext>
            </a:extLst>
          </p:cNvPr>
          <p:cNvGrpSpPr/>
          <p:nvPr userDrawn="1"/>
        </p:nvGrpSpPr>
        <p:grpSpPr>
          <a:xfrm>
            <a:off x="9827819" y="394418"/>
            <a:ext cx="1792800" cy="1792800"/>
            <a:chOff x="9827819" y="394418"/>
            <a:chExt cx="1792800" cy="1792800"/>
          </a:xfrm>
        </p:grpSpPr>
        <p:sp>
          <p:nvSpPr>
            <p:cNvPr id="15" name="Ellipse 14">
              <a:extLst>
                <a:ext uri="{FF2B5EF4-FFF2-40B4-BE49-F238E27FC236}">
                  <a16:creationId xmlns:a16="http://schemas.microsoft.com/office/drawing/2014/main" id="{A86FCE0D-6BD4-4EB2-9ECA-387082F9B718}"/>
                </a:ext>
              </a:extLst>
            </p:cNvPr>
            <p:cNvSpPr>
              <a:spLocks noChangeAspect="1"/>
            </p:cNvSpPr>
            <p:nvPr userDrawn="1"/>
          </p:nvSpPr>
          <p:spPr>
            <a:xfrm>
              <a:off x="9827819" y="394418"/>
              <a:ext cx="1792800" cy="1792800"/>
            </a:xfrm>
            <a:prstGeom prst="ellipse">
              <a:avLst/>
            </a:prstGeom>
            <a:solidFill>
              <a:srgbClr val="E322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21" name="Image 20">
              <a:extLst>
                <a:ext uri="{FF2B5EF4-FFF2-40B4-BE49-F238E27FC236}">
                  <a16:creationId xmlns:a16="http://schemas.microsoft.com/office/drawing/2014/main" id="{EF2BBE04-ADA2-40B0-BB6C-55C9474225FC}"/>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6778" t="23848" r="6816" b="24888"/>
            <a:stretch/>
          </p:blipFill>
          <p:spPr>
            <a:xfrm>
              <a:off x="9988459" y="851418"/>
              <a:ext cx="1408020" cy="414000"/>
            </a:xfrm>
            <a:prstGeom prst="rect">
              <a:avLst/>
            </a:prstGeom>
            <a:noFill/>
            <a:ln>
              <a:noFill/>
            </a:ln>
          </p:spPr>
        </p:pic>
        <p:sp>
          <p:nvSpPr>
            <p:cNvPr id="25" name="ZoneTexte 24">
              <a:extLst>
                <a:ext uri="{FF2B5EF4-FFF2-40B4-BE49-F238E27FC236}">
                  <a16:creationId xmlns:a16="http://schemas.microsoft.com/office/drawing/2014/main" id="{FBB23D31-661A-417F-882B-AB9B5611EBAA}"/>
                </a:ext>
              </a:extLst>
            </p:cNvPr>
            <p:cNvSpPr txBox="1"/>
            <p:nvPr userDrawn="1"/>
          </p:nvSpPr>
          <p:spPr>
            <a:xfrm>
              <a:off x="9988459" y="1344043"/>
              <a:ext cx="1482536" cy="613694"/>
            </a:xfrm>
            <a:prstGeom prst="rect">
              <a:avLst/>
            </a:prstGeom>
            <a:noFill/>
          </p:spPr>
          <p:txBody>
            <a:bodyPr wrap="square" rtlCol="0">
              <a:spAutoFit/>
            </a:bodyPr>
            <a:lstStyle/>
            <a:p>
              <a:pPr algn="ctr">
                <a:lnSpc>
                  <a:spcPct val="80000"/>
                </a:lnSpc>
              </a:pPr>
              <a:r>
                <a:rPr lang="fr-FR" sz="1400">
                  <a:solidFill>
                    <a:schemeClr val="bg1"/>
                  </a:solidFill>
                </a:rPr>
                <a:t>INTEGRATED</a:t>
              </a:r>
              <a:br>
                <a:rPr lang="fr-FR" sz="1400">
                  <a:solidFill>
                    <a:schemeClr val="bg1"/>
                  </a:solidFill>
                </a:rPr>
              </a:br>
              <a:r>
                <a:rPr lang="fr-FR" sz="1400">
                  <a:solidFill>
                    <a:schemeClr val="bg1"/>
                  </a:solidFill>
                </a:rPr>
                <a:t>DIGITAL</a:t>
              </a:r>
              <a:br>
                <a:rPr lang="fr-FR" sz="1400">
                  <a:solidFill>
                    <a:schemeClr val="bg1"/>
                  </a:solidFill>
                </a:rPr>
              </a:br>
              <a:r>
                <a:rPr lang="fr-FR" sz="1400">
                  <a:solidFill>
                    <a:schemeClr val="bg1"/>
                  </a:solidFill>
                </a:rPr>
                <a:t>FACTORY</a:t>
              </a:r>
            </a:p>
          </p:txBody>
        </p:sp>
      </p:grpSp>
      <p:sp>
        <p:nvSpPr>
          <p:cNvPr id="3" name="Espace réservé du texte 2">
            <a:extLst>
              <a:ext uri="{FF2B5EF4-FFF2-40B4-BE49-F238E27FC236}">
                <a16:creationId xmlns:a16="http://schemas.microsoft.com/office/drawing/2014/main" id="{7BCBAD30-083E-4AAC-A933-7EF80083BCF7}"/>
              </a:ext>
            </a:extLst>
          </p:cNvPr>
          <p:cNvSpPr>
            <a:spLocks noGrp="1"/>
          </p:cNvSpPr>
          <p:nvPr>
            <p:ph type="body" idx="1"/>
          </p:nvPr>
        </p:nvSpPr>
        <p:spPr>
          <a:xfrm>
            <a:off x="838201" y="1825625"/>
            <a:ext cx="9391651"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a:p>
            <a:pPr lvl="5"/>
            <a:r>
              <a:rPr lang="fr-FR"/>
              <a:t>Sixième niveau</a:t>
            </a:r>
          </a:p>
          <a:p>
            <a:pPr lvl="6"/>
            <a:r>
              <a:rPr lang="fr-FR"/>
              <a:t>Septième niveau</a:t>
            </a:r>
          </a:p>
          <a:p>
            <a:pPr lvl="7"/>
            <a:r>
              <a:rPr lang="fr-FR"/>
              <a:t>Huitième niveau </a:t>
            </a:r>
          </a:p>
        </p:txBody>
      </p:sp>
      <p:sp>
        <p:nvSpPr>
          <p:cNvPr id="4" name="Espace réservé de la date 3">
            <a:extLst>
              <a:ext uri="{FF2B5EF4-FFF2-40B4-BE49-F238E27FC236}">
                <a16:creationId xmlns:a16="http://schemas.microsoft.com/office/drawing/2014/main" id="{792B68A7-1262-4B38-8840-B3B844E05CC5}"/>
              </a:ext>
            </a:extLst>
          </p:cNvPr>
          <p:cNvSpPr>
            <a:spLocks noGrp="1"/>
          </p:cNvSpPr>
          <p:nvPr>
            <p:ph type="dt" sz="half" idx="2"/>
          </p:nvPr>
        </p:nvSpPr>
        <p:spPr>
          <a:xfrm>
            <a:off x="838200" y="6356364"/>
            <a:ext cx="2743200" cy="365125"/>
          </a:xfrm>
          <a:prstGeom prst="rect">
            <a:avLst/>
          </a:prstGeom>
        </p:spPr>
        <p:txBody>
          <a:bodyPr vert="horz" lIns="91440" tIns="45720" rIns="91440" bIns="45720" rtlCol="0" anchor="ctr"/>
          <a:lstStyle>
            <a:lvl1pPr algn="l">
              <a:defRPr sz="1200">
                <a:solidFill>
                  <a:schemeClr val="bg1"/>
                </a:solidFill>
              </a:defRPr>
            </a:lvl1pPr>
          </a:lstStyle>
          <a:p>
            <a:fld id="{B2031035-49F0-4A9E-B2DC-F232BABF2730}" type="datetime1">
              <a:rPr lang="fr-FR" smtClean="0"/>
              <a:t>19/07/2023</a:t>
            </a:fld>
            <a:endParaRPr lang="fr-FR"/>
          </a:p>
        </p:txBody>
      </p:sp>
      <p:sp>
        <p:nvSpPr>
          <p:cNvPr id="5" name="Espace réservé du pied de page 4">
            <a:extLst>
              <a:ext uri="{FF2B5EF4-FFF2-40B4-BE49-F238E27FC236}">
                <a16:creationId xmlns:a16="http://schemas.microsoft.com/office/drawing/2014/main" id="{24DFD7D3-7C46-495A-BDDD-510E78ADDAFD}"/>
              </a:ext>
            </a:extLst>
          </p:cNvPr>
          <p:cNvSpPr>
            <a:spLocks noGrp="1"/>
          </p:cNvSpPr>
          <p:nvPr>
            <p:ph type="ftr" sz="quarter" idx="3"/>
          </p:nvPr>
        </p:nvSpPr>
        <p:spPr>
          <a:xfrm>
            <a:off x="4038604" y="6356364"/>
            <a:ext cx="4723015" cy="365125"/>
          </a:xfrm>
          <a:prstGeom prst="rect">
            <a:avLst/>
          </a:prstGeom>
        </p:spPr>
        <p:txBody>
          <a:bodyPr vert="horz" lIns="91440" tIns="45720" rIns="91440" bIns="45720" rtlCol="0" anchor="ctr"/>
          <a:lstStyle>
            <a:lvl1pPr algn="ctr">
              <a:defRPr sz="1200">
                <a:solidFill>
                  <a:schemeClr val="bg1"/>
                </a:solidFill>
              </a:defRPr>
            </a:lvl1pPr>
          </a:lstStyle>
          <a:p>
            <a:r>
              <a:rPr lang="fr-FR">
                <a:solidFill>
                  <a:schemeClr val="bg1"/>
                </a:solidFill>
              </a:rPr>
              <a:t>TopSolid’ShopFloor</a:t>
            </a:r>
          </a:p>
        </p:txBody>
      </p:sp>
      <p:sp>
        <p:nvSpPr>
          <p:cNvPr id="6" name="Espace réservé du numéro de diapositive 5">
            <a:extLst>
              <a:ext uri="{FF2B5EF4-FFF2-40B4-BE49-F238E27FC236}">
                <a16:creationId xmlns:a16="http://schemas.microsoft.com/office/drawing/2014/main" id="{41304CD9-8B9B-4468-BB6E-5047949A53F5}"/>
              </a:ext>
            </a:extLst>
          </p:cNvPr>
          <p:cNvSpPr>
            <a:spLocks noGrp="1"/>
          </p:cNvSpPr>
          <p:nvPr>
            <p:ph type="sldNum" sz="quarter" idx="4"/>
          </p:nvPr>
        </p:nvSpPr>
        <p:spPr>
          <a:xfrm>
            <a:off x="11481219" y="6356364"/>
            <a:ext cx="598661" cy="365125"/>
          </a:xfrm>
          <a:prstGeom prst="rect">
            <a:avLst/>
          </a:prstGeom>
        </p:spPr>
        <p:txBody>
          <a:bodyPr vert="horz" lIns="91440" tIns="45720" rIns="91440" bIns="45720" rtlCol="0" anchor="ctr"/>
          <a:lstStyle>
            <a:lvl1pPr algn="r">
              <a:defRPr sz="1200">
                <a:solidFill>
                  <a:schemeClr val="bg1"/>
                </a:solidFill>
              </a:defRPr>
            </a:lvl1pPr>
          </a:lstStyle>
          <a:p>
            <a:fld id="{E29D0A80-D934-45B8-A0C8-A275FFD731D5}" type="slidenum">
              <a:rPr lang="fr-FR" smtClean="0"/>
              <a:pPr/>
              <a:t>‹N›</a:t>
            </a:fld>
            <a:endParaRPr lang="fr-FR">
              <a:solidFill>
                <a:schemeClr val="bg1"/>
              </a:solidFill>
            </a:endParaRPr>
          </a:p>
        </p:txBody>
      </p:sp>
    </p:spTree>
    <p:extLst>
      <p:ext uri="{BB962C8B-B14F-4D97-AF65-F5344CB8AC3E}">
        <p14:creationId xmlns:p14="http://schemas.microsoft.com/office/powerpoint/2010/main" val="3394333131"/>
      </p:ext>
    </p:extLst>
  </p:cSld>
  <p:clrMap bg1="lt1" tx1="dk1" bg2="lt2" tx2="dk2" accent1="accent1" accent2="accent2" accent3="accent3" accent4="accent4" accent5="accent5" accent6="accent6" hlink="hlink" folHlink="folHlink"/>
  <p:sldLayoutIdLst>
    <p:sldLayoutId id="2147483733" r:id="rId1"/>
    <p:sldLayoutId id="2147483725" r:id="rId2"/>
    <p:sldLayoutId id="2147483726" r:id="rId3"/>
    <p:sldLayoutId id="2147483727" r:id="rId4"/>
    <p:sldLayoutId id="2147483729" r:id="rId5"/>
    <p:sldLayoutId id="2147483730" r:id="rId6"/>
    <p:sldLayoutId id="2147483734" r:id="rId7"/>
  </p:sldLayoutIdLst>
  <p:hf sldNum="0" hdr="0" ftr="0" dt="0"/>
  <p:txStyles>
    <p:titleStyle>
      <a:lvl1pPr algn="l" defTabSz="914286" rtl="0" eaLnBrk="1" latinLnBrk="0" hangingPunct="1">
        <a:lnSpc>
          <a:spcPct val="90000"/>
        </a:lnSpc>
        <a:spcBef>
          <a:spcPct val="0"/>
        </a:spcBef>
        <a:buNone/>
        <a:defRPr lang="fr-FR" sz="2800" b="1" kern="1200" dirty="0" smtClean="0">
          <a:solidFill>
            <a:schemeClr val="bg1"/>
          </a:solidFill>
          <a:latin typeface="Calibri" panose="020F0502020204030204" pitchFamily="34" charset="0"/>
          <a:ea typeface="Verdana" pitchFamily="34" charset="0"/>
          <a:cs typeface="Calibri" panose="020F0502020204030204" pitchFamily="34" charset="0"/>
        </a:defRPr>
      </a:lvl1pPr>
    </p:titleStyle>
    <p:bodyStyle>
      <a:lvl1pPr marL="228573" indent="-228573" algn="l" defTabSz="914286" rtl="0" eaLnBrk="1" latinLnBrk="0" hangingPunct="1">
        <a:lnSpc>
          <a:spcPct val="90000"/>
        </a:lnSpc>
        <a:spcBef>
          <a:spcPts val="1000"/>
        </a:spcBef>
        <a:buClr>
          <a:srgbClr val="E32213"/>
        </a:buClr>
        <a:buSzPct val="100000"/>
        <a:buFont typeface="Courier New" panose="02070309020205020404" pitchFamily="49" charset="0"/>
        <a:buChar char="o"/>
        <a:defRPr lang="fr-FR" sz="1600" kern="1200" dirty="0" smtClean="0">
          <a:solidFill>
            <a:schemeClr val="bg1"/>
          </a:solidFill>
          <a:latin typeface="+mn-lt"/>
          <a:ea typeface="+mn-ea"/>
          <a:cs typeface="Calibri" panose="020F0502020204030204" pitchFamily="34" charset="0"/>
        </a:defRPr>
      </a:lvl1pPr>
      <a:lvl2pPr marL="685718" indent="-228573" algn="l" defTabSz="914286" rtl="0" eaLnBrk="1" latinLnBrk="0" hangingPunct="1">
        <a:lnSpc>
          <a:spcPct val="90000"/>
        </a:lnSpc>
        <a:spcBef>
          <a:spcPts val="500"/>
        </a:spcBef>
        <a:buClr>
          <a:srgbClr val="E32213"/>
        </a:buClr>
        <a:buSzPct val="100000"/>
        <a:buFont typeface="Courier New" panose="02070309020205020404" pitchFamily="49" charset="0"/>
        <a:buChar char="o"/>
        <a:defRPr sz="1600" kern="1200">
          <a:solidFill>
            <a:schemeClr val="bg1"/>
          </a:solidFill>
          <a:latin typeface="+mn-lt"/>
          <a:ea typeface="+mn-ea"/>
          <a:cs typeface="+mn-cs"/>
        </a:defRPr>
      </a:lvl2pPr>
      <a:lvl3pPr marL="1142858" indent="-228573" algn="l" defTabSz="914286" rtl="0" eaLnBrk="1" latinLnBrk="0" hangingPunct="1">
        <a:lnSpc>
          <a:spcPct val="90000"/>
        </a:lnSpc>
        <a:spcBef>
          <a:spcPts val="500"/>
        </a:spcBef>
        <a:buClr>
          <a:srgbClr val="E32213"/>
        </a:buClr>
        <a:buSzPct val="100000"/>
        <a:buFont typeface="Courier New" panose="02070309020205020404" pitchFamily="49" charset="0"/>
        <a:buChar char="o"/>
        <a:defRPr sz="1600" kern="1200">
          <a:solidFill>
            <a:schemeClr val="bg1"/>
          </a:solidFill>
          <a:latin typeface="+mn-lt"/>
          <a:ea typeface="+mn-ea"/>
          <a:cs typeface="+mn-cs"/>
        </a:defRPr>
      </a:lvl3pPr>
      <a:lvl4pPr marL="1600000" indent="-228573" algn="l" defTabSz="914286" rtl="0" eaLnBrk="1" latinLnBrk="0" hangingPunct="1">
        <a:lnSpc>
          <a:spcPct val="90000"/>
        </a:lnSpc>
        <a:spcBef>
          <a:spcPts val="500"/>
        </a:spcBef>
        <a:buClr>
          <a:srgbClr val="E32213"/>
        </a:buClr>
        <a:buSzPct val="100000"/>
        <a:buFont typeface="Courier New" panose="02070309020205020404" pitchFamily="49" charset="0"/>
        <a:buChar char="o"/>
        <a:defRPr sz="1600" kern="1200">
          <a:solidFill>
            <a:schemeClr val="bg1"/>
          </a:solidFill>
          <a:latin typeface="+mn-lt"/>
          <a:ea typeface="+mn-ea"/>
          <a:cs typeface="+mn-cs"/>
        </a:defRPr>
      </a:lvl4pPr>
      <a:lvl5pPr marL="2057143" indent="-228573" algn="l" defTabSz="914286" rtl="0" eaLnBrk="1" latinLnBrk="0" hangingPunct="1">
        <a:lnSpc>
          <a:spcPct val="90000"/>
        </a:lnSpc>
        <a:spcBef>
          <a:spcPts val="500"/>
        </a:spcBef>
        <a:buClr>
          <a:srgbClr val="E32213"/>
        </a:buClr>
        <a:buSzPct val="100000"/>
        <a:buFont typeface="Courier New" panose="02070309020205020404" pitchFamily="49" charset="0"/>
        <a:buChar char="o"/>
        <a:defRPr sz="1600" kern="1200">
          <a:solidFill>
            <a:schemeClr val="bg1"/>
          </a:solidFill>
          <a:latin typeface="+mn-lt"/>
          <a:ea typeface="+mn-ea"/>
          <a:cs typeface="+mn-cs"/>
        </a:defRPr>
      </a:lvl5pPr>
      <a:lvl6pPr marL="2514286" indent="-228573" algn="l" defTabSz="914286" rtl="0" eaLnBrk="1" latinLnBrk="0" hangingPunct="1">
        <a:lnSpc>
          <a:spcPct val="90000"/>
        </a:lnSpc>
        <a:spcBef>
          <a:spcPts val="500"/>
        </a:spcBef>
        <a:buClr>
          <a:srgbClr val="E32213"/>
        </a:buClr>
        <a:buFont typeface="Courier New" panose="02070309020205020404" pitchFamily="49" charset="0"/>
        <a:buChar char="o"/>
        <a:defRPr sz="1600" kern="1200">
          <a:solidFill>
            <a:schemeClr val="bg1"/>
          </a:solidFill>
          <a:latin typeface="+mn-lt"/>
          <a:ea typeface="+mn-ea"/>
          <a:cs typeface="+mn-cs"/>
        </a:defRPr>
      </a:lvl6pPr>
      <a:lvl7pPr marL="3028607" indent="-285750" algn="l" defTabSz="914286" rtl="0" eaLnBrk="1" latinLnBrk="0" hangingPunct="1">
        <a:lnSpc>
          <a:spcPct val="90000"/>
        </a:lnSpc>
        <a:spcBef>
          <a:spcPts val="500"/>
        </a:spcBef>
        <a:buClr>
          <a:srgbClr val="E32213"/>
        </a:buClr>
        <a:buFont typeface="Courier New" panose="02070309020205020404" pitchFamily="49" charset="0"/>
        <a:buChar char="o"/>
        <a:defRPr sz="1600" kern="1200">
          <a:solidFill>
            <a:schemeClr val="bg1"/>
          </a:solidFill>
          <a:latin typeface="+mn-lt"/>
          <a:ea typeface="+mn-ea"/>
          <a:cs typeface="+mn-cs"/>
        </a:defRPr>
      </a:lvl7pPr>
      <a:lvl8pPr marL="3428573" indent="-228573" algn="l" defTabSz="914286" rtl="0" eaLnBrk="1" latinLnBrk="0" hangingPunct="1">
        <a:lnSpc>
          <a:spcPct val="90000"/>
        </a:lnSpc>
        <a:spcBef>
          <a:spcPts val="500"/>
        </a:spcBef>
        <a:buClr>
          <a:srgbClr val="E32213"/>
        </a:buClr>
        <a:buFont typeface="Courier New" panose="02070309020205020404" pitchFamily="49" charset="0"/>
        <a:buChar char="o"/>
        <a:defRPr sz="1600" kern="1200">
          <a:solidFill>
            <a:schemeClr val="bg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30" algn="l" defTabSz="914286" rtl="0" eaLnBrk="1" latinLnBrk="0" hangingPunct="1">
        <a:defRPr sz="1800" kern="1200">
          <a:solidFill>
            <a:schemeClr val="tx1"/>
          </a:solidFill>
          <a:latin typeface="+mn-lt"/>
          <a:ea typeface="+mn-ea"/>
          <a:cs typeface="+mn-cs"/>
        </a:defRPr>
      </a:lvl4pPr>
      <a:lvl5pPr marL="1828573" algn="l" defTabSz="914286" rtl="0" eaLnBrk="1" latinLnBrk="0" hangingPunct="1">
        <a:defRPr sz="1800" kern="1200">
          <a:solidFill>
            <a:schemeClr val="tx1"/>
          </a:solidFill>
          <a:latin typeface="+mn-lt"/>
          <a:ea typeface="+mn-ea"/>
          <a:cs typeface="+mn-cs"/>
        </a:defRPr>
      </a:lvl5pPr>
      <a:lvl6pPr marL="2285718"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32213"/>
        </a:solidFill>
        <a:effectLst/>
      </p:bgPr>
    </p:bg>
    <p:spTree>
      <p:nvGrpSpPr>
        <p:cNvPr id="1" name=""/>
        <p:cNvGrpSpPr/>
        <p:nvPr/>
      </p:nvGrpSpPr>
      <p:grpSpPr>
        <a:xfrm>
          <a:off x="0" y="0"/>
          <a:ext cx="0" cy="0"/>
          <a:chOff x="0" y="0"/>
          <a:chExt cx="0" cy="0"/>
        </a:xfrm>
      </p:grpSpPr>
      <p:pic>
        <p:nvPicPr>
          <p:cNvPr id="16" name="Grafik 15" descr="Ein Bild, das drinnen, mehrere enthält.&#10;&#10;Automatisch generierte Beschreibung">
            <a:extLst>
              <a:ext uri="{FF2B5EF4-FFF2-40B4-BE49-F238E27FC236}">
                <a16:creationId xmlns:a16="http://schemas.microsoft.com/office/drawing/2014/main" id="{17CB6173-49FD-4A3D-9E1F-D69BA7737338}"/>
              </a:ext>
            </a:extLst>
          </p:cNvPr>
          <p:cNvPicPr>
            <a:picLocks noChangeAspect="1"/>
          </p:cNvPicPr>
          <p:nvPr userDrawn="1"/>
        </p:nvPicPr>
        <p:blipFill rotWithShape="1">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l="11448" t="20637" b="4612"/>
          <a:stretch/>
        </p:blipFill>
        <p:spPr>
          <a:xfrm>
            <a:off x="2811" y="-1"/>
            <a:ext cx="12186378" cy="6858000"/>
          </a:xfrm>
          <a:prstGeom prst="rect">
            <a:avLst/>
          </a:prstGeom>
          <a:solidFill>
            <a:srgbClr val="E32213">
              <a:alpha val="69804"/>
            </a:srgbClr>
          </a:solidFill>
        </p:spPr>
      </p:pic>
      <p:sp>
        <p:nvSpPr>
          <p:cNvPr id="17" name="Rechteck 16">
            <a:extLst>
              <a:ext uri="{FF2B5EF4-FFF2-40B4-BE49-F238E27FC236}">
                <a16:creationId xmlns:a16="http://schemas.microsoft.com/office/drawing/2014/main" id="{BD93913B-8337-468C-A48F-67352DB861A4}"/>
              </a:ext>
            </a:extLst>
          </p:cNvPr>
          <p:cNvSpPr/>
          <p:nvPr userDrawn="1"/>
        </p:nvSpPr>
        <p:spPr>
          <a:xfrm>
            <a:off x="0" y="0"/>
            <a:ext cx="12192000" cy="6858000"/>
          </a:xfrm>
          <a:prstGeom prst="rect">
            <a:avLst/>
          </a:prstGeom>
          <a:solidFill>
            <a:srgbClr val="E32213">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1" name="Forme libre : forme 30">
            <a:extLst>
              <a:ext uri="{FF2B5EF4-FFF2-40B4-BE49-F238E27FC236}">
                <a16:creationId xmlns:a16="http://schemas.microsoft.com/office/drawing/2014/main" id="{E5767C99-0C9E-42CA-BBA6-AC056B31F930}"/>
              </a:ext>
            </a:extLst>
          </p:cNvPr>
          <p:cNvSpPr/>
          <p:nvPr userDrawn="1"/>
        </p:nvSpPr>
        <p:spPr>
          <a:xfrm>
            <a:off x="10618358" y="2421352"/>
            <a:ext cx="1573642" cy="2372898"/>
          </a:xfrm>
          <a:custGeom>
            <a:avLst/>
            <a:gdLst>
              <a:gd name="connsiteX0" fmla="*/ 1185288 w 1573642"/>
              <a:gd name="connsiteY0" fmla="*/ 0 h 2372898"/>
              <a:gd name="connsiteX1" fmla="*/ 1537756 w 1573642"/>
              <a:gd name="connsiteY1" fmla="*/ 53341 h 2372898"/>
              <a:gd name="connsiteX2" fmla="*/ 1573642 w 1573642"/>
              <a:gd name="connsiteY2" fmla="*/ 66488 h 2372898"/>
              <a:gd name="connsiteX3" fmla="*/ 1573642 w 1573642"/>
              <a:gd name="connsiteY3" fmla="*/ 273199 h 2372898"/>
              <a:gd name="connsiteX4" fmla="*/ 1571194 w 1573642"/>
              <a:gd name="connsiteY4" fmla="*/ 271868 h 2372898"/>
              <a:gd name="connsiteX5" fmla="*/ 1185288 w 1573642"/>
              <a:gd name="connsiteY5" fmla="*/ 193866 h 2372898"/>
              <a:gd name="connsiteX6" fmla="*/ 193866 w 1573642"/>
              <a:gd name="connsiteY6" fmla="*/ 1186449 h 2372898"/>
              <a:gd name="connsiteX7" fmla="*/ 1185288 w 1573642"/>
              <a:gd name="connsiteY7" fmla="*/ 2179032 h 2372898"/>
              <a:gd name="connsiteX8" fmla="*/ 1571194 w 1573642"/>
              <a:gd name="connsiteY8" fmla="*/ 2101030 h 2372898"/>
              <a:gd name="connsiteX9" fmla="*/ 1573642 w 1573642"/>
              <a:gd name="connsiteY9" fmla="*/ 2099700 h 2372898"/>
              <a:gd name="connsiteX10" fmla="*/ 1573642 w 1573642"/>
              <a:gd name="connsiteY10" fmla="*/ 2306411 h 2372898"/>
              <a:gd name="connsiteX11" fmla="*/ 1537756 w 1573642"/>
              <a:gd name="connsiteY11" fmla="*/ 2319558 h 2372898"/>
              <a:gd name="connsiteX12" fmla="*/ 1185288 w 1573642"/>
              <a:gd name="connsiteY12" fmla="*/ 2372898 h 2372898"/>
              <a:gd name="connsiteX13" fmla="*/ 0 w 1573642"/>
              <a:gd name="connsiteY13" fmla="*/ 1186449 h 2372898"/>
              <a:gd name="connsiteX14" fmla="*/ 1185288 w 1573642"/>
              <a:gd name="connsiteY14" fmla="*/ 0 h 2372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73642" h="2372898">
                <a:moveTo>
                  <a:pt x="1185288" y="0"/>
                </a:moveTo>
                <a:cubicBezTo>
                  <a:pt x="1308029" y="0"/>
                  <a:pt x="1426412" y="18675"/>
                  <a:pt x="1537756" y="53341"/>
                </a:cubicBezTo>
                <a:lnTo>
                  <a:pt x="1573642" y="66488"/>
                </a:lnTo>
                <a:lnTo>
                  <a:pt x="1573642" y="273199"/>
                </a:lnTo>
                <a:lnTo>
                  <a:pt x="1571194" y="271868"/>
                </a:lnTo>
                <a:cubicBezTo>
                  <a:pt x="1452582" y="221641"/>
                  <a:pt x="1322175" y="193866"/>
                  <a:pt x="1185288" y="193866"/>
                </a:cubicBezTo>
                <a:cubicBezTo>
                  <a:pt x="637741" y="193866"/>
                  <a:pt x="193866" y="638261"/>
                  <a:pt x="193866" y="1186449"/>
                </a:cubicBezTo>
                <a:cubicBezTo>
                  <a:pt x="193866" y="1734637"/>
                  <a:pt x="637741" y="2179032"/>
                  <a:pt x="1185288" y="2179032"/>
                </a:cubicBezTo>
                <a:cubicBezTo>
                  <a:pt x="1322175" y="2179032"/>
                  <a:pt x="1452582" y="2151258"/>
                  <a:pt x="1571194" y="2101030"/>
                </a:cubicBezTo>
                <a:lnTo>
                  <a:pt x="1573642" y="2099700"/>
                </a:lnTo>
                <a:lnTo>
                  <a:pt x="1573642" y="2306411"/>
                </a:lnTo>
                <a:lnTo>
                  <a:pt x="1537756" y="2319558"/>
                </a:lnTo>
                <a:cubicBezTo>
                  <a:pt x="1426412" y="2354224"/>
                  <a:pt x="1308029" y="2372898"/>
                  <a:pt x="1185288" y="2372898"/>
                </a:cubicBezTo>
                <a:cubicBezTo>
                  <a:pt x="530672" y="2372898"/>
                  <a:pt x="0" y="1841707"/>
                  <a:pt x="0" y="1186449"/>
                </a:cubicBezTo>
                <a:cubicBezTo>
                  <a:pt x="0" y="531191"/>
                  <a:pt x="530672" y="0"/>
                  <a:pt x="118528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9" name="Forme libre : forme 28">
            <a:extLst>
              <a:ext uri="{FF2B5EF4-FFF2-40B4-BE49-F238E27FC236}">
                <a16:creationId xmlns:a16="http://schemas.microsoft.com/office/drawing/2014/main" id="{7B2F2D2D-8B66-4D24-A583-0582C9844E4E}"/>
              </a:ext>
            </a:extLst>
          </p:cNvPr>
          <p:cNvSpPr/>
          <p:nvPr userDrawn="1"/>
        </p:nvSpPr>
        <p:spPr>
          <a:xfrm>
            <a:off x="6783229" y="1"/>
            <a:ext cx="2347200" cy="1749425"/>
          </a:xfrm>
          <a:custGeom>
            <a:avLst/>
            <a:gdLst>
              <a:gd name="connsiteX0" fmla="*/ 155893 w 2347200"/>
              <a:gd name="connsiteY0" fmla="*/ 0 h 1749425"/>
              <a:gd name="connsiteX1" fmla="*/ 380359 w 2347200"/>
              <a:gd name="connsiteY1" fmla="*/ 0 h 1749425"/>
              <a:gd name="connsiteX2" fmla="*/ 359604 w 2347200"/>
              <a:gd name="connsiteY2" fmla="*/ 25185 h 1749425"/>
              <a:gd name="connsiteX3" fmla="*/ 191954 w 2347200"/>
              <a:gd name="connsiteY3" fmla="*/ 574675 h 1749425"/>
              <a:gd name="connsiteX4" fmla="*/ 1173600 w 2347200"/>
              <a:gd name="connsiteY4" fmla="*/ 1557471 h 1749425"/>
              <a:gd name="connsiteX5" fmla="*/ 2155246 w 2347200"/>
              <a:gd name="connsiteY5" fmla="*/ 574675 h 1749425"/>
              <a:gd name="connsiteX6" fmla="*/ 1987596 w 2347200"/>
              <a:gd name="connsiteY6" fmla="*/ 25185 h 1749425"/>
              <a:gd name="connsiteX7" fmla="*/ 1966841 w 2347200"/>
              <a:gd name="connsiteY7" fmla="*/ 0 h 1749425"/>
              <a:gd name="connsiteX8" fmla="*/ 2191308 w 2347200"/>
              <a:gd name="connsiteY8" fmla="*/ 0 h 1749425"/>
              <a:gd name="connsiteX9" fmla="*/ 2254973 w 2347200"/>
              <a:gd name="connsiteY9" fmla="*/ 117409 h 1749425"/>
              <a:gd name="connsiteX10" fmla="*/ 2347200 w 2347200"/>
              <a:gd name="connsiteY10" fmla="*/ 574675 h 1749425"/>
              <a:gd name="connsiteX11" fmla="*/ 1173600 w 2347200"/>
              <a:gd name="connsiteY11" fmla="*/ 1749425 h 1749425"/>
              <a:gd name="connsiteX12" fmla="*/ 0 w 2347200"/>
              <a:gd name="connsiteY12" fmla="*/ 574675 h 1749425"/>
              <a:gd name="connsiteX13" fmla="*/ 92227 w 2347200"/>
              <a:gd name="connsiteY13" fmla="*/ 117409 h 174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7200" h="1749425">
                <a:moveTo>
                  <a:pt x="155893" y="0"/>
                </a:moveTo>
                <a:lnTo>
                  <a:pt x="380359" y="0"/>
                </a:lnTo>
                <a:lnTo>
                  <a:pt x="359604" y="25185"/>
                </a:lnTo>
                <a:cubicBezTo>
                  <a:pt x="253759" y="182040"/>
                  <a:pt x="191954" y="371132"/>
                  <a:pt x="191954" y="574675"/>
                </a:cubicBezTo>
                <a:cubicBezTo>
                  <a:pt x="191954" y="1117458"/>
                  <a:pt x="631452" y="1557471"/>
                  <a:pt x="1173600" y="1557471"/>
                </a:cubicBezTo>
                <a:cubicBezTo>
                  <a:pt x="1715748" y="1557471"/>
                  <a:pt x="2155246" y="1117458"/>
                  <a:pt x="2155246" y="574675"/>
                </a:cubicBezTo>
                <a:cubicBezTo>
                  <a:pt x="2155246" y="371132"/>
                  <a:pt x="2093442" y="182040"/>
                  <a:pt x="1987596" y="25185"/>
                </a:cubicBezTo>
                <a:lnTo>
                  <a:pt x="1966841" y="0"/>
                </a:lnTo>
                <a:lnTo>
                  <a:pt x="2191308" y="0"/>
                </a:lnTo>
                <a:lnTo>
                  <a:pt x="2254973" y="117409"/>
                </a:lnTo>
                <a:cubicBezTo>
                  <a:pt x="2314360" y="257954"/>
                  <a:pt x="2347200" y="412476"/>
                  <a:pt x="2347200" y="574675"/>
                </a:cubicBezTo>
                <a:cubicBezTo>
                  <a:pt x="2347200" y="1223472"/>
                  <a:pt x="1821761" y="1749425"/>
                  <a:pt x="1173600" y="1749425"/>
                </a:cubicBezTo>
                <a:cubicBezTo>
                  <a:pt x="525439" y="1749425"/>
                  <a:pt x="0" y="1223472"/>
                  <a:pt x="0" y="574675"/>
                </a:cubicBezTo>
                <a:cubicBezTo>
                  <a:pt x="0" y="412476"/>
                  <a:pt x="32840" y="257954"/>
                  <a:pt x="92227" y="1174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33" name="Forme libre : forme 32">
            <a:extLst>
              <a:ext uri="{FF2B5EF4-FFF2-40B4-BE49-F238E27FC236}">
                <a16:creationId xmlns:a16="http://schemas.microsoft.com/office/drawing/2014/main" id="{22F66FFC-BB81-49F2-BED0-247D11C53F60}"/>
              </a:ext>
            </a:extLst>
          </p:cNvPr>
          <p:cNvSpPr/>
          <p:nvPr userDrawn="1"/>
        </p:nvSpPr>
        <p:spPr>
          <a:xfrm>
            <a:off x="8947819" y="5397121"/>
            <a:ext cx="2347200" cy="1460879"/>
          </a:xfrm>
          <a:custGeom>
            <a:avLst/>
            <a:gdLst>
              <a:gd name="connsiteX0" fmla="*/ 1173600 w 2347200"/>
              <a:gd name="connsiteY0" fmla="*/ 0 h 1460879"/>
              <a:gd name="connsiteX1" fmla="*/ 2347200 w 2347200"/>
              <a:gd name="connsiteY1" fmla="*/ 1174750 h 1460879"/>
              <a:gd name="connsiteX2" fmla="*/ 2323357 w 2347200"/>
              <a:gd name="connsiteY2" fmla="*/ 1411503 h 1460879"/>
              <a:gd name="connsiteX3" fmla="*/ 2310673 w 2347200"/>
              <a:gd name="connsiteY3" fmla="*/ 1460879 h 1460879"/>
              <a:gd name="connsiteX4" fmla="*/ 2105528 w 2347200"/>
              <a:gd name="connsiteY4" fmla="*/ 1460879 h 1460879"/>
              <a:gd name="connsiteX5" fmla="*/ 2132980 w 2347200"/>
              <a:gd name="connsiteY5" fmla="*/ 1372340 h 1460879"/>
              <a:gd name="connsiteX6" fmla="*/ 2152875 w 2347200"/>
              <a:gd name="connsiteY6" fmla="*/ 1174750 h 1460879"/>
              <a:gd name="connsiteX7" fmla="*/ 1173600 w 2347200"/>
              <a:gd name="connsiteY7" fmla="*/ 194325 h 1460879"/>
              <a:gd name="connsiteX8" fmla="*/ 194325 w 2347200"/>
              <a:gd name="connsiteY8" fmla="*/ 1174750 h 1460879"/>
              <a:gd name="connsiteX9" fmla="*/ 214220 w 2347200"/>
              <a:gd name="connsiteY9" fmla="*/ 1372340 h 1460879"/>
              <a:gd name="connsiteX10" fmla="*/ 241672 w 2347200"/>
              <a:gd name="connsiteY10" fmla="*/ 1460879 h 1460879"/>
              <a:gd name="connsiteX11" fmla="*/ 36527 w 2347200"/>
              <a:gd name="connsiteY11" fmla="*/ 1460879 h 1460879"/>
              <a:gd name="connsiteX12" fmla="*/ 23843 w 2347200"/>
              <a:gd name="connsiteY12" fmla="*/ 1411503 h 1460879"/>
              <a:gd name="connsiteX13" fmla="*/ 0 w 2347200"/>
              <a:gd name="connsiteY13" fmla="*/ 1174750 h 1460879"/>
              <a:gd name="connsiteX14" fmla="*/ 1173600 w 2347200"/>
              <a:gd name="connsiteY14" fmla="*/ 0 h 146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47200" h="1460879">
                <a:moveTo>
                  <a:pt x="1173600" y="0"/>
                </a:moveTo>
                <a:cubicBezTo>
                  <a:pt x="1821761" y="0"/>
                  <a:pt x="2347200" y="525953"/>
                  <a:pt x="2347200" y="1174750"/>
                </a:cubicBezTo>
                <a:cubicBezTo>
                  <a:pt x="2347200" y="1255850"/>
                  <a:pt x="2338990" y="1335030"/>
                  <a:pt x="2323357" y="1411503"/>
                </a:cubicBezTo>
                <a:lnTo>
                  <a:pt x="2310673" y="1460879"/>
                </a:lnTo>
                <a:lnTo>
                  <a:pt x="2105528" y="1460879"/>
                </a:lnTo>
                <a:lnTo>
                  <a:pt x="2132980" y="1372340"/>
                </a:lnTo>
                <a:cubicBezTo>
                  <a:pt x="2146024" y="1308517"/>
                  <a:pt x="2152875" y="1242434"/>
                  <a:pt x="2152875" y="1174750"/>
                </a:cubicBezTo>
                <a:cubicBezTo>
                  <a:pt x="2152875" y="633276"/>
                  <a:pt x="1714439" y="194325"/>
                  <a:pt x="1173600" y="194325"/>
                </a:cubicBezTo>
                <a:cubicBezTo>
                  <a:pt x="632761" y="194325"/>
                  <a:pt x="194325" y="633276"/>
                  <a:pt x="194325" y="1174750"/>
                </a:cubicBezTo>
                <a:cubicBezTo>
                  <a:pt x="194325" y="1242434"/>
                  <a:pt x="201176" y="1308517"/>
                  <a:pt x="214220" y="1372340"/>
                </a:cubicBezTo>
                <a:lnTo>
                  <a:pt x="241672" y="1460879"/>
                </a:lnTo>
                <a:lnTo>
                  <a:pt x="36527" y="1460879"/>
                </a:lnTo>
                <a:lnTo>
                  <a:pt x="23843" y="1411503"/>
                </a:lnTo>
                <a:cubicBezTo>
                  <a:pt x="8210" y="1335030"/>
                  <a:pt x="0" y="1255850"/>
                  <a:pt x="0" y="1174750"/>
                </a:cubicBezTo>
                <a:cubicBezTo>
                  <a:pt x="0" y="525953"/>
                  <a:pt x="525439" y="0"/>
                  <a:pt x="1173600" y="0"/>
                </a:cubicBezTo>
                <a:close/>
              </a:path>
            </a:pathLst>
          </a:custGeom>
          <a:solidFill>
            <a:srgbClr val="3B3C3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 name="Espace réservé du titre 1">
            <a:extLst>
              <a:ext uri="{FF2B5EF4-FFF2-40B4-BE49-F238E27FC236}">
                <a16:creationId xmlns:a16="http://schemas.microsoft.com/office/drawing/2014/main" id="{369E0116-1A38-432C-A9C2-151C59BF5FE5}"/>
              </a:ext>
            </a:extLst>
          </p:cNvPr>
          <p:cNvSpPr>
            <a:spLocks noGrp="1"/>
          </p:cNvSpPr>
          <p:nvPr>
            <p:ph type="title"/>
          </p:nvPr>
        </p:nvSpPr>
        <p:spPr>
          <a:xfrm>
            <a:off x="838209" y="589558"/>
            <a:ext cx="5836065" cy="486293"/>
          </a:xfrm>
          <a:prstGeom prst="rect">
            <a:avLst/>
          </a:prstGeom>
          <a:noFill/>
          <a:ln>
            <a:noFill/>
          </a:ln>
        </p:spPr>
        <p:txBody>
          <a:bodyPr vert="horz" lIns="91440" tIns="45720" rIns="91440" bIns="45720" rtlCol="0" anchor="ctr">
            <a:normAutofit/>
          </a:bodyPr>
          <a:lstStyle/>
          <a:p>
            <a:r>
              <a:rPr lang="fr-FR"/>
              <a:t>MODIFIEZ LE STYLE DU TITRE</a:t>
            </a:r>
          </a:p>
        </p:txBody>
      </p:sp>
      <p:grpSp>
        <p:nvGrpSpPr>
          <p:cNvPr id="27" name="Groupe 26">
            <a:extLst>
              <a:ext uri="{FF2B5EF4-FFF2-40B4-BE49-F238E27FC236}">
                <a16:creationId xmlns:a16="http://schemas.microsoft.com/office/drawing/2014/main" id="{A4485C75-8BF1-470C-B06C-0A8A1C924044}"/>
              </a:ext>
            </a:extLst>
          </p:cNvPr>
          <p:cNvGrpSpPr/>
          <p:nvPr userDrawn="1"/>
        </p:nvGrpSpPr>
        <p:grpSpPr>
          <a:xfrm>
            <a:off x="9827819" y="394418"/>
            <a:ext cx="1792800" cy="1792800"/>
            <a:chOff x="9827819" y="394418"/>
            <a:chExt cx="1792800" cy="1792800"/>
          </a:xfrm>
        </p:grpSpPr>
        <p:sp>
          <p:nvSpPr>
            <p:cNvPr id="15" name="Ellipse 14">
              <a:extLst>
                <a:ext uri="{FF2B5EF4-FFF2-40B4-BE49-F238E27FC236}">
                  <a16:creationId xmlns:a16="http://schemas.microsoft.com/office/drawing/2014/main" id="{A86FCE0D-6BD4-4EB2-9ECA-387082F9B718}"/>
                </a:ext>
              </a:extLst>
            </p:cNvPr>
            <p:cNvSpPr>
              <a:spLocks noChangeAspect="1"/>
            </p:cNvSpPr>
            <p:nvPr userDrawn="1"/>
          </p:nvSpPr>
          <p:spPr>
            <a:xfrm>
              <a:off x="9827819" y="394418"/>
              <a:ext cx="1792800" cy="1792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21" name="Image 20">
              <a:extLst>
                <a:ext uri="{FF2B5EF4-FFF2-40B4-BE49-F238E27FC236}">
                  <a16:creationId xmlns:a16="http://schemas.microsoft.com/office/drawing/2014/main" id="{EF2BBE04-ADA2-40B0-BB6C-55C9474225FC}"/>
                </a:ext>
              </a:extLst>
            </p:cNvPr>
            <p:cNvPicPr>
              <a:picLocks noChangeAspect="1"/>
            </p:cNvPicPr>
            <p:nvPr userDrawn="1"/>
          </p:nvPicPr>
          <p:blipFill>
            <a:blip r:embed="rId11">
              <a:extLst>
                <a:ext uri="{28A0092B-C50C-407E-A947-70E740481C1C}">
                  <a14:useLocalDpi xmlns:a14="http://schemas.microsoft.com/office/drawing/2010/main" val="0"/>
                </a:ext>
              </a:extLst>
            </a:blip>
            <a:srcRect t="20335" b="20335"/>
            <a:stretch/>
          </p:blipFill>
          <p:spPr>
            <a:xfrm>
              <a:off x="9988459" y="851418"/>
              <a:ext cx="1408020" cy="414000"/>
            </a:xfrm>
            <a:prstGeom prst="rect">
              <a:avLst/>
            </a:prstGeom>
            <a:noFill/>
            <a:ln>
              <a:noFill/>
            </a:ln>
          </p:spPr>
        </p:pic>
        <p:sp>
          <p:nvSpPr>
            <p:cNvPr id="25" name="ZoneTexte 24">
              <a:extLst>
                <a:ext uri="{FF2B5EF4-FFF2-40B4-BE49-F238E27FC236}">
                  <a16:creationId xmlns:a16="http://schemas.microsoft.com/office/drawing/2014/main" id="{FBB23D31-661A-417F-882B-AB9B5611EBAA}"/>
                </a:ext>
              </a:extLst>
            </p:cNvPr>
            <p:cNvSpPr txBox="1"/>
            <p:nvPr userDrawn="1"/>
          </p:nvSpPr>
          <p:spPr>
            <a:xfrm>
              <a:off x="9988459" y="1344043"/>
              <a:ext cx="1482536" cy="613694"/>
            </a:xfrm>
            <a:prstGeom prst="rect">
              <a:avLst/>
            </a:prstGeom>
            <a:noFill/>
          </p:spPr>
          <p:txBody>
            <a:bodyPr wrap="square" rtlCol="0">
              <a:spAutoFit/>
            </a:bodyPr>
            <a:lstStyle/>
            <a:p>
              <a:pPr algn="ctr">
                <a:lnSpc>
                  <a:spcPct val="80000"/>
                </a:lnSpc>
              </a:pPr>
              <a:r>
                <a:rPr lang="fr-FR" sz="1400">
                  <a:solidFill>
                    <a:srgbClr val="DA4234"/>
                  </a:solidFill>
                </a:rPr>
                <a:t>INTEGRATED</a:t>
              </a:r>
              <a:br>
                <a:rPr lang="fr-FR" sz="1400">
                  <a:solidFill>
                    <a:srgbClr val="DA4234"/>
                  </a:solidFill>
                </a:rPr>
              </a:br>
              <a:r>
                <a:rPr lang="fr-FR" sz="1400">
                  <a:solidFill>
                    <a:srgbClr val="DA4234"/>
                  </a:solidFill>
                </a:rPr>
                <a:t>DIGITAL</a:t>
              </a:r>
              <a:br>
                <a:rPr lang="fr-FR" sz="1400">
                  <a:solidFill>
                    <a:srgbClr val="DA4234"/>
                  </a:solidFill>
                </a:rPr>
              </a:br>
              <a:r>
                <a:rPr lang="fr-FR" sz="1400">
                  <a:solidFill>
                    <a:srgbClr val="DA4234"/>
                  </a:solidFill>
                </a:rPr>
                <a:t>FACTORY</a:t>
              </a:r>
            </a:p>
          </p:txBody>
        </p:sp>
      </p:grpSp>
      <p:sp>
        <p:nvSpPr>
          <p:cNvPr id="3" name="Espace réservé du texte 2">
            <a:extLst>
              <a:ext uri="{FF2B5EF4-FFF2-40B4-BE49-F238E27FC236}">
                <a16:creationId xmlns:a16="http://schemas.microsoft.com/office/drawing/2014/main" id="{7BCBAD30-083E-4AAC-A933-7EF80083BCF7}"/>
              </a:ext>
            </a:extLst>
          </p:cNvPr>
          <p:cNvSpPr>
            <a:spLocks noGrp="1"/>
          </p:cNvSpPr>
          <p:nvPr>
            <p:ph type="body" idx="1"/>
          </p:nvPr>
        </p:nvSpPr>
        <p:spPr>
          <a:xfrm>
            <a:off x="838201" y="1825625"/>
            <a:ext cx="9391651"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a:p>
            <a:pPr lvl="5"/>
            <a:r>
              <a:rPr lang="fr-FR"/>
              <a:t>Sixième niveau</a:t>
            </a:r>
          </a:p>
          <a:p>
            <a:pPr lvl="6"/>
            <a:r>
              <a:rPr lang="fr-FR"/>
              <a:t>Septième niveau</a:t>
            </a:r>
          </a:p>
          <a:p>
            <a:pPr lvl="7"/>
            <a:r>
              <a:rPr lang="fr-FR"/>
              <a:t>Huitième niveau </a:t>
            </a:r>
          </a:p>
        </p:txBody>
      </p:sp>
      <p:sp>
        <p:nvSpPr>
          <p:cNvPr id="4" name="Espace réservé de la date 3">
            <a:extLst>
              <a:ext uri="{FF2B5EF4-FFF2-40B4-BE49-F238E27FC236}">
                <a16:creationId xmlns:a16="http://schemas.microsoft.com/office/drawing/2014/main" id="{792B68A7-1262-4B38-8840-B3B844E05CC5}"/>
              </a:ext>
            </a:extLst>
          </p:cNvPr>
          <p:cNvSpPr>
            <a:spLocks noGrp="1"/>
          </p:cNvSpPr>
          <p:nvPr>
            <p:ph type="dt" sz="half" idx="2"/>
          </p:nvPr>
        </p:nvSpPr>
        <p:spPr>
          <a:xfrm>
            <a:off x="838200" y="6356364"/>
            <a:ext cx="2743200" cy="365125"/>
          </a:xfrm>
          <a:prstGeom prst="rect">
            <a:avLst/>
          </a:prstGeom>
        </p:spPr>
        <p:txBody>
          <a:bodyPr vert="horz" lIns="91440" tIns="45720" rIns="91440" bIns="45720" rtlCol="0" anchor="ctr"/>
          <a:lstStyle>
            <a:lvl1pPr algn="l">
              <a:defRPr sz="1200">
                <a:solidFill>
                  <a:schemeClr val="tx1"/>
                </a:solidFill>
              </a:defRPr>
            </a:lvl1pPr>
          </a:lstStyle>
          <a:p>
            <a:fld id="{F49AB2AB-CA2F-4420-B89E-BB8B6B3E5AB7}" type="datetime1">
              <a:rPr lang="fr-FR" smtClean="0"/>
              <a:t>19/07/2023</a:t>
            </a:fld>
            <a:endParaRPr lang="fr-FR">
              <a:solidFill>
                <a:schemeClr val="tx1"/>
              </a:solidFill>
            </a:endParaRPr>
          </a:p>
        </p:txBody>
      </p:sp>
      <p:sp>
        <p:nvSpPr>
          <p:cNvPr id="5" name="Espace réservé du pied de page 4">
            <a:extLst>
              <a:ext uri="{FF2B5EF4-FFF2-40B4-BE49-F238E27FC236}">
                <a16:creationId xmlns:a16="http://schemas.microsoft.com/office/drawing/2014/main" id="{24DFD7D3-7C46-495A-BDDD-510E78ADDAFD}"/>
              </a:ext>
            </a:extLst>
          </p:cNvPr>
          <p:cNvSpPr>
            <a:spLocks noGrp="1"/>
          </p:cNvSpPr>
          <p:nvPr>
            <p:ph type="ftr" sz="quarter" idx="3"/>
          </p:nvPr>
        </p:nvSpPr>
        <p:spPr>
          <a:xfrm>
            <a:off x="4038604" y="6356364"/>
            <a:ext cx="4723015" cy="365125"/>
          </a:xfrm>
          <a:prstGeom prst="rect">
            <a:avLst/>
          </a:prstGeom>
        </p:spPr>
        <p:txBody>
          <a:bodyPr vert="horz" lIns="91440" tIns="45720" rIns="91440" bIns="45720" rtlCol="0" anchor="ctr"/>
          <a:lstStyle>
            <a:lvl1pPr algn="ctr">
              <a:defRPr sz="1200">
                <a:solidFill>
                  <a:schemeClr val="tx1"/>
                </a:solidFill>
              </a:defRPr>
            </a:lvl1pPr>
          </a:lstStyle>
          <a:p>
            <a:r>
              <a:rPr lang="fr-FR">
                <a:solidFill>
                  <a:schemeClr val="tx1"/>
                </a:solidFill>
              </a:rPr>
              <a:t>TopSolid’ShopFloor</a:t>
            </a:r>
          </a:p>
        </p:txBody>
      </p:sp>
      <p:sp>
        <p:nvSpPr>
          <p:cNvPr id="14" name="Espace réservé du numéro de diapositive 5">
            <a:extLst>
              <a:ext uri="{FF2B5EF4-FFF2-40B4-BE49-F238E27FC236}">
                <a16:creationId xmlns:a16="http://schemas.microsoft.com/office/drawing/2014/main" id="{8D1F7593-0132-47CE-8DD3-CFE7A48ED8BC}"/>
              </a:ext>
            </a:extLst>
          </p:cNvPr>
          <p:cNvSpPr>
            <a:spLocks noGrp="1"/>
          </p:cNvSpPr>
          <p:nvPr>
            <p:ph type="sldNum" sz="quarter" idx="4"/>
          </p:nvPr>
        </p:nvSpPr>
        <p:spPr>
          <a:xfrm>
            <a:off x="11481219" y="6356364"/>
            <a:ext cx="598661" cy="365125"/>
          </a:xfrm>
          <a:prstGeom prst="rect">
            <a:avLst/>
          </a:prstGeom>
        </p:spPr>
        <p:txBody>
          <a:bodyPr vert="horz" lIns="91440" tIns="45720" rIns="91440" bIns="45720" rtlCol="0" anchor="ctr"/>
          <a:lstStyle>
            <a:lvl1pPr algn="r">
              <a:defRPr sz="1200">
                <a:solidFill>
                  <a:schemeClr val="tx1"/>
                </a:solidFill>
              </a:defRPr>
            </a:lvl1pPr>
          </a:lstStyle>
          <a:p>
            <a:fld id="{E29D0A80-D934-45B8-A0C8-A275FFD731D5}" type="slidenum">
              <a:rPr lang="fr-FR" smtClean="0"/>
              <a:pPr/>
              <a:t>‹N›</a:t>
            </a:fld>
            <a:endParaRPr lang="fr-FR">
              <a:solidFill>
                <a:schemeClr val="tx1"/>
              </a:solidFill>
            </a:endParaRPr>
          </a:p>
        </p:txBody>
      </p:sp>
    </p:spTree>
    <p:extLst>
      <p:ext uri="{BB962C8B-B14F-4D97-AF65-F5344CB8AC3E}">
        <p14:creationId xmlns:p14="http://schemas.microsoft.com/office/powerpoint/2010/main" val="1341302438"/>
      </p:ext>
    </p:extLst>
  </p:cSld>
  <p:clrMap bg1="dk1" tx1="lt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Lst>
  <p:hf sldNum="0" hdr="0" ftr="0" dt="0"/>
  <p:txStyles>
    <p:titleStyle>
      <a:lvl1pPr algn="l" defTabSz="914286" rtl="0" eaLnBrk="1" latinLnBrk="0" hangingPunct="1">
        <a:lnSpc>
          <a:spcPct val="90000"/>
        </a:lnSpc>
        <a:spcBef>
          <a:spcPct val="0"/>
        </a:spcBef>
        <a:buNone/>
        <a:defRPr lang="fr-FR" sz="2800" b="1" kern="1200" dirty="0" smtClean="0">
          <a:solidFill>
            <a:schemeClr val="tx1"/>
          </a:solidFill>
          <a:latin typeface="Calibri" panose="020F0502020204030204" pitchFamily="34" charset="0"/>
          <a:ea typeface="Verdana" pitchFamily="34" charset="0"/>
          <a:cs typeface="Calibri" panose="020F0502020204030204" pitchFamily="34" charset="0"/>
        </a:defRPr>
      </a:lvl1pPr>
    </p:titleStyle>
    <p:bodyStyle>
      <a:lvl1pPr marL="342900" indent="-342900" algn="l" defTabSz="914286" rtl="0" eaLnBrk="1" latinLnBrk="0" hangingPunct="1">
        <a:lnSpc>
          <a:spcPct val="90000"/>
        </a:lnSpc>
        <a:spcBef>
          <a:spcPts val="1000"/>
        </a:spcBef>
        <a:buClr>
          <a:schemeClr val="tx1"/>
        </a:buClr>
        <a:buSzPct val="100000"/>
        <a:buFont typeface="Courier New" panose="02070309020205020404" pitchFamily="49" charset="0"/>
        <a:buChar char="o"/>
        <a:defRPr lang="fr-FR" sz="1600" kern="1200" dirty="0" smtClean="0">
          <a:solidFill>
            <a:schemeClr val="tx1"/>
          </a:solidFill>
          <a:latin typeface="+mn-lt"/>
          <a:ea typeface="+mn-ea"/>
          <a:cs typeface="Calibri" panose="020F0502020204030204" pitchFamily="34" charset="0"/>
        </a:defRPr>
      </a:lvl1pPr>
      <a:lvl2pPr marL="800045" indent="-342900" algn="l" defTabSz="914286" rtl="0" eaLnBrk="1" latinLnBrk="0" hangingPunct="1">
        <a:lnSpc>
          <a:spcPct val="90000"/>
        </a:lnSpc>
        <a:spcBef>
          <a:spcPts val="500"/>
        </a:spcBef>
        <a:buClr>
          <a:schemeClr val="tx1"/>
        </a:buClr>
        <a:buSzPct val="100000"/>
        <a:buFont typeface="Courier New" panose="02070309020205020404" pitchFamily="49" charset="0"/>
        <a:buChar char="o"/>
        <a:defRPr sz="1600" kern="1200">
          <a:solidFill>
            <a:schemeClr val="tx1"/>
          </a:solidFill>
          <a:latin typeface="+mn-lt"/>
          <a:ea typeface="+mn-ea"/>
          <a:cs typeface="+mn-cs"/>
        </a:defRPr>
      </a:lvl2pPr>
      <a:lvl3pPr marL="1257185" indent="-342900" algn="l" defTabSz="914286" rtl="0" eaLnBrk="1" latinLnBrk="0" hangingPunct="1">
        <a:lnSpc>
          <a:spcPct val="90000"/>
        </a:lnSpc>
        <a:spcBef>
          <a:spcPts val="500"/>
        </a:spcBef>
        <a:buClr>
          <a:schemeClr val="tx1"/>
        </a:buClr>
        <a:buSzPct val="100000"/>
        <a:buFont typeface="Courier New" panose="02070309020205020404" pitchFamily="49" charset="0"/>
        <a:buChar char="o"/>
        <a:defRPr sz="1600" kern="1200">
          <a:solidFill>
            <a:schemeClr val="tx1"/>
          </a:solidFill>
          <a:latin typeface="+mn-lt"/>
          <a:ea typeface="+mn-ea"/>
          <a:cs typeface="+mn-cs"/>
        </a:defRPr>
      </a:lvl3pPr>
      <a:lvl4pPr marL="1714327" indent="-342900" algn="l" defTabSz="914286" rtl="0" eaLnBrk="1" latinLnBrk="0" hangingPunct="1">
        <a:lnSpc>
          <a:spcPct val="90000"/>
        </a:lnSpc>
        <a:spcBef>
          <a:spcPts val="500"/>
        </a:spcBef>
        <a:buClr>
          <a:schemeClr val="tx1"/>
        </a:buClr>
        <a:buSzPct val="100000"/>
        <a:buFont typeface="Courier New" panose="02070309020205020404" pitchFamily="49" charset="0"/>
        <a:buChar char="o"/>
        <a:defRPr sz="1600" kern="1200">
          <a:solidFill>
            <a:schemeClr val="tx1"/>
          </a:solidFill>
          <a:latin typeface="+mn-lt"/>
          <a:ea typeface="+mn-ea"/>
          <a:cs typeface="+mn-cs"/>
        </a:defRPr>
      </a:lvl4pPr>
      <a:lvl5pPr marL="2171470" indent="-342900" algn="l" defTabSz="914286" rtl="0" eaLnBrk="1" latinLnBrk="0" hangingPunct="1">
        <a:lnSpc>
          <a:spcPct val="90000"/>
        </a:lnSpc>
        <a:spcBef>
          <a:spcPts val="500"/>
        </a:spcBef>
        <a:buClr>
          <a:schemeClr val="tx1"/>
        </a:buClr>
        <a:buSzPct val="100000"/>
        <a:buFont typeface="Courier New" panose="02070309020205020404" pitchFamily="49" charset="0"/>
        <a:buChar char="o"/>
        <a:defRPr sz="1600" kern="1200">
          <a:solidFill>
            <a:schemeClr val="tx1"/>
          </a:solidFill>
          <a:latin typeface="+mn-lt"/>
          <a:ea typeface="+mn-ea"/>
          <a:cs typeface="+mn-cs"/>
        </a:defRPr>
      </a:lvl5pPr>
      <a:lvl6pPr marL="2628613" indent="-342900" algn="l" defTabSz="914286" rtl="0" eaLnBrk="1" latinLnBrk="0" hangingPunct="1">
        <a:lnSpc>
          <a:spcPct val="90000"/>
        </a:lnSpc>
        <a:spcBef>
          <a:spcPts val="500"/>
        </a:spcBef>
        <a:buClr>
          <a:schemeClr val="tx1"/>
        </a:buClr>
        <a:buFont typeface="Courier New" panose="02070309020205020404" pitchFamily="49" charset="0"/>
        <a:buChar char="o"/>
        <a:defRPr sz="1600" kern="1200">
          <a:solidFill>
            <a:schemeClr val="tx1"/>
          </a:solidFill>
          <a:latin typeface="+mn-lt"/>
          <a:ea typeface="+mn-ea"/>
          <a:cs typeface="+mn-cs"/>
        </a:defRPr>
      </a:lvl6pPr>
      <a:lvl7pPr marL="3085757" indent="-342900" algn="l" defTabSz="914286" rtl="0" eaLnBrk="1" latinLnBrk="0" hangingPunct="1">
        <a:lnSpc>
          <a:spcPct val="90000"/>
        </a:lnSpc>
        <a:spcBef>
          <a:spcPts val="500"/>
        </a:spcBef>
        <a:buClr>
          <a:schemeClr val="tx1"/>
        </a:buClr>
        <a:buFont typeface="Courier New" panose="02070309020205020404" pitchFamily="49" charset="0"/>
        <a:buChar char="o"/>
        <a:defRPr sz="1600" kern="1200">
          <a:solidFill>
            <a:schemeClr val="tx1"/>
          </a:solidFill>
          <a:latin typeface="+mn-lt"/>
          <a:ea typeface="+mn-ea"/>
          <a:cs typeface="+mn-cs"/>
        </a:defRPr>
      </a:lvl7pPr>
      <a:lvl8pPr marL="3542900" indent="-342900" algn="l" defTabSz="914286" rtl="0" eaLnBrk="1" latinLnBrk="0" hangingPunct="1">
        <a:lnSpc>
          <a:spcPct val="90000"/>
        </a:lnSpc>
        <a:spcBef>
          <a:spcPts val="500"/>
        </a:spcBef>
        <a:buClr>
          <a:schemeClr val="tx1"/>
        </a:buClr>
        <a:buFont typeface="Courier New" panose="02070309020205020404" pitchFamily="49" charset="0"/>
        <a:buChar char="o"/>
        <a:defRPr sz="16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30" algn="l" defTabSz="914286" rtl="0" eaLnBrk="1" latinLnBrk="0" hangingPunct="1">
        <a:defRPr sz="1800" kern="1200">
          <a:solidFill>
            <a:schemeClr val="tx1"/>
          </a:solidFill>
          <a:latin typeface="+mn-lt"/>
          <a:ea typeface="+mn-ea"/>
          <a:cs typeface="+mn-cs"/>
        </a:defRPr>
      </a:lvl4pPr>
      <a:lvl5pPr marL="1828573" algn="l" defTabSz="914286" rtl="0" eaLnBrk="1" latinLnBrk="0" hangingPunct="1">
        <a:defRPr sz="1800" kern="1200">
          <a:solidFill>
            <a:schemeClr val="tx1"/>
          </a:solidFill>
          <a:latin typeface="+mn-lt"/>
          <a:ea typeface="+mn-ea"/>
          <a:cs typeface="+mn-cs"/>
        </a:defRPr>
      </a:lvl5pPr>
      <a:lvl6pPr marL="2285718"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Grafik 16" descr="Ein Bild, das drinnen, mehrere enthält.&#10;&#10;Automatisch generierte Beschreibung">
            <a:extLst>
              <a:ext uri="{FF2B5EF4-FFF2-40B4-BE49-F238E27FC236}">
                <a16:creationId xmlns:a16="http://schemas.microsoft.com/office/drawing/2014/main" id="{F2BE74E6-EE85-4C50-A210-1BFCE6FD44FC}"/>
              </a:ext>
            </a:extLst>
          </p:cNvPr>
          <p:cNvPicPr>
            <a:picLocks noChangeAspect="1"/>
          </p:cNvPicPr>
          <p:nvPr userDrawn="1"/>
        </p:nvPicPr>
        <p:blipFill rotWithShape="1">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l="11448" t="20637" b="4612"/>
          <a:stretch/>
        </p:blipFill>
        <p:spPr>
          <a:xfrm>
            <a:off x="0" y="0"/>
            <a:ext cx="12186378" cy="6858000"/>
          </a:xfrm>
          <a:prstGeom prst="rect">
            <a:avLst/>
          </a:prstGeom>
        </p:spPr>
      </p:pic>
      <p:sp>
        <p:nvSpPr>
          <p:cNvPr id="18" name="Rechteck 17">
            <a:extLst>
              <a:ext uri="{FF2B5EF4-FFF2-40B4-BE49-F238E27FC236}">
                <a16:creationId xmlns:a16="http://schemas.microsoft.com/office/drawing/2014/main" id="{6921FF39-E5AC-489B-AA2E-81830FD33702}"/>
              </a:ext>
            </a:extLst>
          </p:cNvPr>
          <p:cNvSpPr/>
          <p:nvPr userDrawn="1"/>
        </p:nvSpPr>
        <p:spPr>
          <a:xfrm>
            <a:off x="0" y="0"/>
            <a:ext cx="12192000" cy="68580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1" name="Forme libre : forme 30">
            <a:extLst>
              <a:ext uri="{FF2B5EF4-FFF2-40B4-BE49-F238E27FC236}">
                <a16:creationId xmlns:a16="http://schemas.microsoft.com/office/drawing/2014/main" id="{E5767C99-0C9E-42CA-BBA6-AC056B31F930}"/>
              </a:ext>
            </a:extLst>
          </p:cNvPr>
          <p:cNvSpPr/>
          <p:nvPr userDrawn="1"/>
        </p:nvSpPr>
        <p:spPr>
          <a:xfrm>
            <a:off x="10618358" y="2421352"/>
            <a:ext cx="1573642" cy="2372898"/>
          </a:xfrm>
          <a:custGeom>
            <a:avLst/>
            <a:gdLst>
              <a:gd name="connsiteX0" fmla="*/ 1185288 w 1573642"/>
              <a:gd name="connsiteY0" fmla="*/ 0 h 2372898"/>
              <a:gd name="connsiteX1" fmla="*/ 1537756 w 1573642"/>
              <a:gd name="connsiteY1" fmla="*/ 53341 h 2372898"/>
              <a:gd name="connsiteX2" fmla="*/ 1573642 w 1573642"/>
              <a:gd name="connsiteY2" fmla="*/ 66488 h 2372898"/>
              <a:gd name="connsiteX3" fmla="*/ 1573642 w 1573642"/>
              <a:gd name="connsiteY3" fmla="*/ 273199 h 2372898"/>
              <a:gd name="connsiteX4" fmla="*/ 1571194 w 1573642"/>
              <a:gd name="connsiteY4" fmla="*/ 271868 h 2372898"/>
              <a:gd name="connsiteX5" fmla="*/ 1185288 w 1573642"/>
              <a:gd name="connsiteY5" fmla="*/ 193866 h 2372898"/>
              <a:gd name="connsiteX6" fmla="*/ 193866 w 1573642"/>
              <a:gd name="connsiteY6" fmla="*/ 1186449 h 2372898"/>
              <a:gd name="connsiteX7" fmla="*/ 1185288 w 1573642"/>
              <a:gd name="connsiteY7" fmla="*/ 2179032 h 2372898"/>
              <a:gd name="connsiteX8" fmla="*/ 1571194 w 1573642"/>
              <a:gd name="connsiteY8" fmla="*/ 2101030 h 2372898"/>
              <a:gd name="connsiteX9" fmla="*/ 1573642 w 1573642"/>
              <a:gd name="connsiteY9" fmla="*/ 2099700 h 2372898"/>
              <a:gd name="connsiteX10" fmla="*/ 1573642 w 1573642"/>
              <a:gd name="connsiteY10" fmla="*/ 2306411 h 2372898"/>
              <a:gd name="connsiteX11" fmla="*/ 1537756 w 1573642"/>
              <a:gd name="connsiteY11" fmla="*/ 2319558 h 2372898"/>
              <a:gd name="connsiteX12" fmla="*/ 1185288 w 1573642"/>
              <a:gd name="connsiteY12" fmla="*/ 2372898 h 2372898"/>
              <a:gd name="connsiteX13" fmla="*/ 0 w 1573642"/>
              <a:gd name="connsiteY13" fmla="*/ 1186449 h 2372898"/>
              <a:gd name="connsiteX14" fmla="*/ 1185288 w 1573642"/>
              <a:gd name="connsiteY14" fmla="*/ 0 h 2372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73642" h="2372898">
                <a:moveTo>
                  <a:pt x="1185288" y="0"/>
                </a:moveTo>
                <a:cubicBezTo>
                  <a:pt x="1308029" y="0"/>
                  <a:pt x="1426412" y="18675"/>
                  <a:pt x="1537756" y="53341"/>
                </a:cubicBezTo>
                <a:lnTo>
                  <a:pt x="1573642" y="66488"/>
                </a:lnTo>
                <a:lnTo>
                  <a:pt x="1573642" y="273199"/>
                </a:lnTo>
                <a:lnTo>
                  <a:pt x="1571194" y="271868"/>
                </a:lnTo>
                <a:cubicBezTo>
                  <a:pt x="1452582" y="221641"/>
                  <a:pt x="1322175" y="193866"/>
                  <a:pt x="1185288" y="193866"/>
                </a:cubicBezTo>
                <a:cubicBezTo>
                  <a:pt x="637741" y="193866"/>
                  <a:pt x="193866" y="638261"/>
                  <a:pt x="193866" y="1186449"/>
                </a:cubicBezTo>
                <a:cubicBezTo>
                  <a:pt x="193866" y="1734637"/>
                  <a:pt x="637741" y="2179032"/>
                  <a:pt x="1185288" y="2179032"/>
                </a:cubicBezTo>
                <a:cubicBezTo>
                  <a:pt x="1322175" y="2179032"/>
                  <a:pt x="1452582" y="2151258"/>
                  <a:pt x="1571194" y="2101030"/>
                </a:cubicBezTo>
                <a:lnTo>
                  <a:pt x="1573642" y="2099700"/>
                </a:lnTo>
                <a:lnTo>
                  <a:pt x="1573642" y="2306411"/>
                </a:lnTo>
                <a:lnTo>
                  <a:pt x="1537756" y="2319558"/>
                </a:lnTo>
                <a:cubicBezTo>
                  <a:pt x="1426412" y="2354224"/>
                  <a:pt x="1308029" y="2372898"/>
                  <a:pt x="1185288" y="2372898"/>
                </a:cubicBezTo>
                <a:cubicBezTo>
                  <a:pt x="530672" y="2372898"/>
                  <a:pt x="0" y="1841707"/>
                  <a:pt x="0" y="1186449"/>
                </a:cubicBezTo>
                <a:cubicBezTo>
                  <a:pt x="0" y="531191"/>
                  <a:pt x="530672" y="0"/>
                  <a:pt x="1185288" y="0"/>
                </a:cubicBezTo>
                <a:close/>
              </a:path>
            </a:pathLst>
          </a:custGeom>
          <a:solidFill>
            <a:srgbClr val="3B3C3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9" name="Forme libre : forme 28">
            <a:extLst>
              <a:ext uri="{FF2B5EF4-FFF2-40B4-BE49-F238E27FC236}">
                <a16:creationId xmlns:a16="http://schemas.microsoft.com/office/drawing/2014/main" id="{7B2F2D2D-8B66-4D24-A583-0582C9844E4E}"/>
              </a:ext>
            </a:extLst>
          </p:cNvPr>
          <p:cNvSpPr/>
          <p:nvPr userDrawn="1"/>
        </p:nvSpPr>
        <p:spPr>
          <a:xfrm>
            <a:off x="6783229" y="1"/>
            <a:ext cx="2347200" cy="1749425"/>
          </a:xfrm>
          <a:custGeom>
            <a:avLst/>
            <a:gdLst>
              <a:gd name="connsiteX0" fmla="*/ 155893 w 2347200"/>
              <a:gd name="connsiteY0" fmla="*/ 0 h 1749425"/>
              <a:gd name="connsiteX1" fmla="*/ 380359 w 2347200"/>
              <a:gd name="connsiteY1" fmla="*/ 0 h 1749425"/>
              <a:gd name="connsiteX2" fmla="*/ 359604 w 2347200"/>
              <a:gd name="connsiteY2" fmla="*/ 25185 h 1749425"/>
              <a:gd name="connsiteX3" fmla="*/ 191954 w 2347200"/>
              <a:gd name="connsiteY3" fmla="*/ 574675 h 1749425"/>
              <a:gd name="connsiteX4" fmla="*/ 1173600 w 2347200"/>
              <a:gd name="connsiteY4" fmla="*/ 1557471 h 1749425"/>
              <a:gd name="connsiteX5" fmla="*/ 2155246 w 2347200"/>
              <a:gd name="connsiteY5" fmla="*/ 574675 h 1749425"/>
              <a:gd name="connsiteX6" fmla="*/ 1987596 w 2347200"/>
              <a:gd name="connsiteY6" fmla="*/ 25185 h 1749425"/>
              <a:gd name="connsiteX7" fmla="*/ 1966841 w 2347200"/>
              <a:gd name="connsiteY7" fmla="*/ 0 h 1749425"/>
              <a:gd name="connsiteX8" fmla="*/ 2191308 w 2347200"/>
              <a:gd name="connsiteY8" fmla="*/ 0 h 1749425"/>
              <a:gd name="connsiteX9" fmla="*/ 2254973 w 2347200"/>
              <a:gd name="connsiteY9" fmla="*/ 117409 h 1749425"/>
              <a:gd name="connsiteX10" fmla="*/ 2347200 w 2347200"/>
              <a:gd name="connsiteY10" fmla="*/ 574675 h 1749425"/>
              <a:gd name="connsiteX11" fmla="*/ 1173600 w 2347200"/>
              <a:gd name="connsiteY11" fmla="*/ 1749425 h 1749425"/>
              <a:gd name="connsiteX12" fmla="*/ 0 w 2347200"/>
              <a:gd name="connsiteY12" fmla="*/ 574675 h 1749425"/>
              <a:gd name="connsiteX13" fmla="*/ 92227 w 2347200"/>
              <a:gd name="connsiteY13" fmla="*/ 117409 h 174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7200" h="1749425">
                <a:moveTo>
                  <a:pt x="155893" y="0"/>
                </a:moveTo>
                <a:lnTo>
                  <a:pt x="380359" y="0"/>
                </a:lnTo>
                <a:lnTo>
                  <a:pt x="359604" y="25185"/>
                </a:lnTo>
                <a:cubicBezTo>
                  <a:pt x="253759" y="182040"/>
                  <a:pt x="191954" y="371132"/>
                  <a:pt x="191954" y="574675"/>
                </a:cubicBezTo>
                <a:cubicBezTo>
                  <a:pt x="191954" y="1117458"/>
                  <a:pt x="631452" y="1557471"/>
                  <a:pt x="1173600" y="1557471"/>
                </a:cubicBezTo>
                <a:cubicBezTo>
                  <a:pt x="1715748" y="1557471"/>
                  <a:pt x="2155246" y="1117458"/>
                  <a:pt x="2155246" y="574675"/>
                </a:cubicBezTo>
                <a:cubicBezTo>
                  <a:pt x="2155246" y="371132"/>
                  <a:pt x="2093442" y="182040"/>
                  <a:pt x="1987596" y="25185"/>
                </a:cubicBezTo>
                <a:lnTo>
                  <a:pt x="1966841" y="0"/>
                </a:lnTo>
                <a:lnTo>
                  <a:pt x="2191308" y="0"/>
                </a:lnTo>
                <a:lnTo>
                  <a:pt x="2254973" y="117409"/>
                </a:lnTo>
                <a:cubicBezTo>
                  <a:pt x="2314360" y="257954"/>
                  <a:pt x="2347200" y="412476"/>
                  <a:pt x="2347200" y="574675"/>
                </a:cubicBezTo>
                <a:cubicBezTo>
                  <a:pt x="2347200" y="1223472"/>
                  <a:pt x="1821761" y="1749425"/>
                  <a:pt x="1173600" y="1749425"/>
                </a:cubicBezTo>
                <a:cubicBezTo>
                  <a:pt x="525439" y="1749425"/>
                  <a:pt x="0" y="1223472"/>
                  <a:pt x="0" y="574675"/>
                </a:cubicBezTo>
                <a:cubicBezTo>
                  <a:pt x="0" y="412476"/>
                  <a:pt x="32840" y="257954"/>
                  <a:pt x="92227" y="117409"/>
                </a:cubicBezTo>
                <a:close/>
              </a:path>
            </a:pathLst>
          </a:custGeom>
          <a:solidFill>
            <a:srgbClr val="E3221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33" name="Forme libre : forme 32">
            <a:extLst>
              <a:ext uri="{FF2B5EF4-FFF2-40B4-BE49-F238E27FC236}">
                <a16:creationId xmlns:a16="http://schemas.microsoft.com/office/drawing/2014/main" id="{22F66FFC-BB81-49F2-BED0-247D11C53F60}"/>
              </a:ext>
            </a:extLst>
          </p:cNvPr>
          <p:cNvSpPr/>
          <p:nvPr userDrawn="1"/>
        </p:nvSpPr>
        <p:spPr>
          <a:xfrm>
            <a:off x="8947819" y="5397121"/>
            <a:ext cx="2347200" cy="1460879"/>
          </a:xfrm>
          <a:custGeom>
            <a:avLst/>
            <a:gdLst>
              <a:gd name="connsiteX0" fmla="*/ 1173600 w 2347200"/>
              <a:gd name="connsiteY0" fmla="*/ 0 h 1460879"/>
              <a:gd name="connsiteX1" fmla="*/ 2347200 w 2347200"/>
              <a:gd name="connsiteY1" fmla="*/ 1174750 h 1460879"/>
              <a:gd name="connsiteX2" fmla="*/ 2323357 w 2347200"/>
              <a:gd name="connsiteY2" fmla="*/ 1411503 h 1460879"/>
              <a:gd name="connsiteX3" fmla="*/ 2310673 w 2347200"/>
              <a:gd name="connsiteY3" fmla="*/ 1460879 h 1460879"/>
              <a:gd name="connsiteX4" fmla="*/ 2105528 w 2347200"/>
              <a:gd name="connsiteY4" fmla="*/ 1460879 h 1460879"/>
              <a:gd name="connsiteX5" fmla="*/ 2132980 w 2347200"/>
              <a:gd name="connsiteY5" fmla="*/ 1372340 h 1460879"/>
              <a:gd name="connsiteX6" fmla="*/ 2152875 w 2347200"/>
              <a:gd name="connsiteY6" fmla="*/ 1174750 h 1460879"/>
              <a:gd name="connsiteX7" fmla="*/ 1173600 w 2347200"/>
              <a:gd name="connsiteY7" fmla="*/ 194325 h 1460879"/>
              <a:gd name="connsiteX8" fmla="*/ 194325 w 2347200"/>
              <a:gd name="connsiteY8" fmla="*/ 1174750 h 1460879"/>
              <a:gd name="connsiteX9" fmla="*/ 214220 w 2347200"/>
              <a:gd name="connsiteY9" fmla="*/ 1372340 h 1460879"/>
              <a:gd name="connsiteX10" fmla="*/ 241672 w 2347200"/>
              <a:gd name="connsiteY10" fmla="*/ 1460879 h 1460879"/>
              <a:gd name="connsiteX11" fmla="*/ 36527 w 2347200"/>
              <a:gd name="connsiteY11" fmla="*/ 1460879 h 1460879"/>
              <a:gd name="connsiteX12" fmla="*/ 23843 w 2347200"/>
              <a:gd name="connsiteY12" fmla="*/ 1411503 h 1460879"/>
              <a:gd name="connsiteX13" fmla="*/ 0 w 2347200"/>
              <a:gd name="connsiteY13" fmla="*/ 1174750 h 1460879"/>
              <a:gd name="connsiteX14" fmla="*/ 1173600 w 2347200"/>
              <a:gd name="connsiteY14" fmla="*/ 0 h 146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47200" h="1460879">
                <a:moveTo>
                  <a:pt x="1173600" y="0"/>
                </a:moveTo>
                <a:cubicBezTo>
                  <a:pt x="1821761" y="0"/>
                  <a:pt x="2347200" y="525953"/>
                  <a:pt x="2347200" y="1174750"/>
                </a:cubicBezTo>
                <a:cubicBezTo>
                  <a:pt x="2347200" y="1255850"/>
                  <a:pt x="2338990" y="1335030"/>
                  <a:pt x="2323357" y="1411503"/>
                </a:cubicBezTo>
                <a:lnTo>
                  <a:pt x="2310673" y="1460879"/>
                </a:lnTo>
                <a:lnTo>
                  <a:pt x="2105528" y="1460879"/>
                </a:lnTo>
                <a:lnTo>
                  <a:pt x="2132980" y="1372340"/>
                </a:lnTo>
                <a:cubicBezTo>
                  <a:pt x="2146024" y="1308517"/>
                  <a:pt x="2152875" y="1242434"/>
                  <a:pt x="2152875" y="1174750"/>
                </a:cubicBezTo>
                <a:cubicBezTo>
                  <a:pt x="2152875" y="633276"/>
                  <a:pt x="1714439" y="194325"/>
                  <a:pt x="1173600" y="194325"/>
                </a:cubicBezTo>
                <a:cubicBezTo>
                  <a:pt x="632761" y="194325"/>
                  <a:pt x="194325" y="633276"/>
                  <a:pt x="194325" y="1174750"/>
                </a:cubicBezTo>
                <a:cubicBezTo>
                  <a:pt x="194325" y="1242434"/>
                  <a:pt x="201176" y="1308517"/>
                  <a:pt x="214220" y="1372340"/>
                </a:cubicBezTo>
                <a:lnTo>
                  <a:pt x="241672" y="1460879"/>
                </a:lnTo>
                <a:lnTo>
                  <a:pt x="36527" y="1460879"/>
                </a:lnTo>
                <a:lnTo>
                  <a:pt x="23843" y="1411503"/>
                </a:lnTo>
                <a:cubicBezTo>
                  <a:pt x="8210" y="1335030"/>
                  <a:pt x="0" y="1255850"/>
                  <a:pt x="0" y="1174750"/>
                </a:cubicBezTo>
                <a:cubicBezTo>
                  <a:pt x="0" y="525953"/>
                  <a:pt x="525439" y="0"/>
                  <a:pt x="1173600" y="0"/>
                </a:cubicBezTo>
                <a:close/>
              </a:path>
            </a:pathLst>
          </a:custGeom>
          <a:solidFill>
            <a:srgbClr val="E3221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 name="Espace réservé du titre 1">
            <a:extLst>
              <a:ext uri="{FF2B5EF4-FFF2-40B4-BE49-F238E27FC236}">
                <a16:creationId xmlns:a16="http://schemas.microsoft.com/office/drawing/2014/main" id="{369E0116-1A38-432C-A9C2-151C59BF5FE5}"/>
              </a:ext>
            </a:extLst>
          </p:cNvPr>
          <p:cNvSpPr>
            <a:spLocks noGrp="1"/>
          </p:cNvSpPr>
          <p:nvPr>
            <p:ph type="title"/>
          </p:nvPr>
        </p:nvSpPr>
        <p:spPr>
          <a:xfrm>
            <a:off x="838209" y="589558"/>
            <a:ext cx="4516111" cy="486293"/>
          </a:xfrm>
          <a:prstGeom prst="rect">
            <a:avLst/>
          </a:prstGeom>
          <a:solidFill>
            <a:srgbClr val="E32213"/>
          </a:solidFill>
          <a:ln>
            <a:noFill/>
          </a:ln>
        </p:spPr>
        <p:txBody>
          <a:bodyPr vert="horz" lIns="91440" tIns="45720" rIns="91440" bIns="45720" rtlCol="0" anchor="ctr">
            <a:normAutofit/>
          </a:bodyPr>
          <a:lstStyle/>
          <a:p>
            <a:r>
              <a:rPr lang="fr-FR"/>
              <a:t>MODIFIEZ LE STYLE DU TITRE</a:t>
            </a:r>
          </a:p>
        </p:txBody>
      </p:sp>
      <p:grpSp>
        <p:nvGrpSpPr>
          <p:cNvPr id="27" name="Groupe 26">
            <a:extLst>
              <a:ext uri="{FF2B5EF4-FFF2-40B4-BE49-F238E27FC236}">
                <a16:creationId xmlns:a16="http://schemas.microsoft.com/office/drawing/2014/main" id="{A4485C75-8BF1-470C-B06C-0A8A1C924044}"/>
              </a:ext>
            </a:extLst>
          </p:cNvPr>
          <p:cNvGrpSpPr/>
          <p:nvPr userDrawn="1"/>
        </p:nvGrpSpPr>
        <p:grpSpPr>
          <a:xfrm>
            <a:off x="9827819" y="394418"/>
            <a:ext cx="1792800" cy="1792800"/>
            <a:chOff x="9827819" y="394418"/>
            <a:chExt cx="1792800" cy="1792800"/>
          </a:xfrm>
        </p:grpSpPr>
        <p:sp>
          <p:nvSpPr>
            <p:cNvPr id="15" name="Ellipse 14">
              <a:extLst>
                <a:ext uri="{FF2B5EF4-FFF2-40B4-BE49-F238E27FC236}">
                  <a16:creationId xmlns:a16="http://schemas.microsoft.com/office/drawing/2014/main" id="{A86FCE0D-6BD4-4EB2-9ECA-387082F9B718}"/>
                </a:ext>
              </a:extLst>
            </p:cNvPr>
            <p:cNvSpPr>
              <a:spLocks noChangeAspect="1"/>
            </p:cNvSpPr>
            <p:nvPr userDrawn="1"/>
          </p:nvSpPr>
          <p:spPr>
            <a:xfrm>
              <a:off x="9827819" y="394418"/>
              <a:ext cx="1792800" cy="1792800"/>
            </a:xfrm>
            <a:prstGeom prst="ellipse">
              <a:avLst/>
            </a:prstGeom>
            <a:solidFill>
              <a:srgbClr val="E322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21" name="Image 20">
              <a:extLst>
                <a:ext uri="{FF2B5EF4-FFF2-40B4-BE49-F238E27FC236}">
                  <a16:creationId xmlns:a16="http://schemas.microsoft.com/office/drawing/2014/main" id="{EF2BBE04-ADA2-40B0-BB6C-55C9474225FC}"/>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6778" t="23848" r="6816" b="24888"/>
            <a:stretch/>
          </p:blipFill>
          <p:spPr>
            <a:xfrm>
              <a:off x="9988459" y="851418"/>
              <a:ext cx="1408020" cy="414000"/>
            </a:xfrm>
            <a:prstGeom prst="rect">
              <a:avLst/>
            </a:prstGeom>
            <a:noFill/>
            <a:ln>
              <a:noFill/>
            </a:ln>
          </p:spPr>
        </p:pic>
        <p:sp>
          <p:nvSpPr>
            <p:cNvPr id="25" name="ZoneTexte 24">
              <a:extLst>
                <a:ext uri="{FF2B5EF4-FFF2-40B4-BE49-F238E27FC236}">
                  <a16:creationId xmlns:a16="http://schemas.microsoft.com/office/drawing/2014/main" id="{FBB23D31-661A-417F-882B-AB9B5611EBAA}"/>
                </a:ext>
              </a:extLst>
            </p:cNvPr>
            <p:cNvSpPr txBox="1"/>
            <p:nvPr userDrawn="1"/>
          </p:nvSpPr>
          <p:spPr>
            <a:xfrm>
              <a:off x="9988459" y="1344043"/>
              <a:ext cx="1482536" cy="613694"/>
            </a:xfrm>
            <a:prstGeom prst="rect">
              <a:avLst/>
            </a:prstGeom>
            <a:noFill/>
          </p:spPr>
          <p:txBody>
            <a:bodyPr wrap="square" rtlCol="0">
              <a:spAutoFit/>
            </a:bodyPr>
            <a:lstStyle/>
            <a:p>
              <a:pPr algn="ctr">
                <a:lnSpc>
                  <a:spcPct val="80000"/>
                </a:lnSpc>
              </a:pPr>
              <a:r>
                <a:rPr lang="fr-FR" sz="1400">
                  <a:solidFill>
                    <a:schemeClr val="bg1"/>
                  </a:solidFill>
                </a:rPr>
                <a:t>INTEGRATED</a:t>
              </a:r>
              <a:br>
                <a:rPr lang="fr-FR" sz="1400">
                  <a:solidFill>
                    <a:schemeClr val="bg1"/>
                  </a:solidFill>
                </a:rPr>
              </a:br>
              <a:r>
                <a:rPr lang="fr-FR" sz="1400">
                  <a:solidFill>
                    <a:schemeClr val="bg1"/>
                  </a:solidFill>
                </a:rPr>
                <a:t>DIGITAL</a:t>
              </a:r>
              <a:br>
                <a:rPr lang="fr-FR" sz="1400">
                  <a:solidFill>
                    <a:schemeClr val="bg1"/>
                  </a:solidFill>
                </a:rPr>
              </a:br>
              <a:r>
                <a:rPr lang="fr-FR" sz="1400">
                  <a:solidFill>
                    <a:schemeClr val="bg1"/>
                  </a:solidFill>
                </a:rPr>
                <a:t>FACTORY</a:t>
              </a:r>
            </a:p>
          </p:txBody>
        </p:sp>
      </p:grpSp>
      <p:sp>
        <p:nvSpPr>
          <p:cNvPr id="3" name="Espace réservé du texte 2">
            <a:extLst>
              <a:ext uri="{FF2B5EF4-FFF2-40B4-BE49-F238E27FC236}">
                <a16:creationId xmlns:a16="http://schemas.microsoft.com/office/drawing/2014/main" id="{7BCBAD30-083E-4AAC-A933-7EF80083BCF7}"/>
              </a:ext>
            </a:extLst>
          </p:cNvPr>
          <p:cNvSpPr>
            <a:spLocks noGrp="1"/>
          </p:cNvSpPr>
          <p:nvPr>
            <p:ph type="body" idx="1"/>
          </p:nvPr>
        </p:nvSpPr>
        <p:spPr>
          <a:xfrm>
            <a:off x="838201" y="1825625"/>
            <a:ext cx="9391651"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a:p>
            <a:pPr lvl="5"/>
            <a:r>
              <a:rPr lang="fr-FR"/>
              <a:t>Sixième niveau</a:t>
            </a:r>
          </a:p>
          <a:p>
            <a:pPr lvl="6"/>
            <a:r>
              <a:rPr lang="fr-FR"/>
              <a:t>Septième niveau</a:t>
            </a:r>
          </a:p>
          <a:p>
            <a:pPr lvl="7"/>
            <a:r>
              <a:rPr lang="fr-FR"/>
              <a:t>Huitième niveau</a:t>
            </a:r>
          </a:p>
          <a:p>
            <a:pPr marL="3885718" marR="0" lvl="8" indent="-228573" algn="l" defTabSz="914286" rtl="0" eaLnBrk="1" fontAlgn="auto" latinLnBrk="0" hangingPunct="1">
              <a:lnSpc>
                <a:spcPct val="90000"/>
              </a:lnSpc>
              <a:spcBef>
                <a:spcPts val="500"/>
              </a:spcBef>
              <a:spcAft>
                <a:spcPts val="0"/>
              </a:spcAft>
              <a:buClr>
                <a:srgbClr val="DA4234"/>
              </a:buClr>
              <a:buSzTx/>
              <a:buFont typeface="Courier New" panose="02070309020205020404" pitchFamily="49" charset="0"/>
              <a:buChar char="o"/>
              <a:tabLst/>
              <a:defRPr/>
            </a:pPr>
            <a:r>
              <a:rPr lang="fr-FR"/>
              <a:t>Neuvième niveau</a:t>
            </a:r>
          </a:p>
        </p:txBody>
      </p:sp>
      <p:sp>
        <p:nvSpPr>
          <p:cNvPr id="4" name="Espace réservé de la date 3">
            <a:extLst>
              <a:ext uri="{FF2B5EF4-FFF2-40B4-BE49-F238E27FC236}">
                <a16:creationId xmlns:a16="http://schemas.microsoft.com/office/drawing/2014/main" id="{792B68A7-1262-4B38-8840-B3B844E05CC5}"/>
              </a:ext>
            </a:extLst>
          </p:cNvPr>
          <p:cNvSpPr>
            <a:spLocks noGrp="1"/>
          </p:cNvSpPr>
          <p:nvPr>
            <p:ph type="dt" sz="half" idx="2"/>
          </p:nvPr>
        </p:nvSpPr>
        <p:spPr>
          <a:xfrm>
            <a:off x="838200" y="6356364"/>
            <a:ext cx="2743200" cy="365125"/>
          </a:xfrm>
          <a:prstGeom prst="rect">
            <a:avLst/>
          </a:prstGeom>
        </p:spPr>
        <p:txBody>
          <a:bodyPr vert="horz" lIns="91440" tIns="45720" rIns="91440" bIns="45720" rtlCol="0" anchor="ctr"/>
          <a:lstStyle>
            <a:lvl1pPr algn="l">
              <a:defRPr sz="1200">
                <a:solidFill>
                  <a:schemeClr val="tx1"/>
                </a:solidFill>
              </a:defRPr>
            </a:lvl1pPr>
          </a:lstStyle>
          <a:p>
            <a:fld id="{D22291E7-BCC5-4A06-AB86-74F8E91A5F6D}" type="datetime1">
              <a:rPr lang="fr-FR" smtClean="0"/>
              <a:t>19/07/2023</a:t>
            </a:fld>
            <a:endParaRPr lang="fr-FR"/>
          </a:p>
        </p:txBody>
      </p:sp>
      <p:sp>
        <p:nvSpPr>
          <p:cNvPr id="5" name="Espace réservé du pied de page 4">
            <a:extLst>
              <a:ext uri="{FF2B5EF4-FFF2-40B4-BE49-F238E27FC236}">
                <a16:creationId xmlns:a16="http://schemas.microsoft.com/office/drawing/2014/main" id="{24DFD7D3-7C46-495A-BDDD-510E78ADDAFD}"/>
              </a:ext>
            </a:extLst>
          </p:cNvPr>
          <p:cNvSpPr>
            <a:spLocks noGrp="1"/>
          </p:cNvSpPr>
          <p:nvPr>
            <p:ph type="ftr" sz="quarter" idx="3"/>
          </p:nvPr>
        </p:nvSpPr>
        <p:spPr>
          <a:xfrm>
            <a:off x="4038604" y="6356364"/>
            <a:ext cx="4723015" cy="365125"/>
          </a:xfrm>
          <a:prstGeom prst="rect">
            <a:avLst/>
          </a:prstGeom>
        </p:spPr>
        <p:txBody>
          <a:bodyPr vert="horz" lIns="91440" tIns="45720" rIns="91440" bIns="45720" rtlCol="0" anchor="ctr"/>
          <a:lstStyle>
            <a:lvl1pPr algn="ctr">
              <a:defRPr sz="1200">
                <a:solidFill>
                  <a:schemeClr val="tx1"/>
                </a:solidFill>
              </a:defRPr>
            </a:lvl1pPr>
          </a:lstStyle>
          <a:p>
            <a:r>
              <a:rPr lang="fr-FR"/>
              <a:t>TopSolid’ShopFloor</a:t>
            </a:r>
          </a:p>
        </p:txBody>
      </p:sp>
      <p:sp>
        <p:nvSpPr>
          <p:cNvPr id="14" name="Espace réservé du numéro de diapositive 5">
            <a:extLst>
              <a:ext uri="{FF2B5EF4-FFF2-40B4-BE49-F238E27FC236}">
                <a16:creationId xmlns:a16="http://schemas.microsoft.com/office/drawing/2014/main" id="{4C573359-E516-4339-B1F4-F6B57FEF2FA5}"/>
              </a:ext>
            </a:extLst>
          </p:cNvPr>
          <p:cNvSpPr>
            <a:spLocks noGrp="1"/>
          </p:cNvSpPr>
          <p:nvPr>
            <p:ph type="sldNum" sz="quarter" idx="4"/>
          </p:nvPr>
        </p:nvSpPr>
        <p:spPr>
          <a:xfrm>
            <a:off x="11481219" y="6356364"/>
            <a:ext cx="598661" cy="365125"/>
          </a:xfrm>
          <a:prstGeom prst="rect">
            <a:avLst/>
          </a:prstGeom>
        </p:spPr>
        <p:txBody>
          <a:bodyPr vert="horz" lIns="91440" tIns="45720" rIns="91440" bIns="45720" rtlCol="0" anchor="ctr"/>
          <a:lstStyle>
            <a:lvl1pPr algn="r">
              <a:defRPr sz="1200">
                <a:solidFill>
                  <a:schemeClr val="tx1"/>
                </a:solidFill>
              </a:defRPr>
            </a:lvl1pPr>
          </a:lstStyle>
          <a:p>
            <a:fld id="{E29D0A80-D934-45B8-A0C8-A275FFD731D5}" type="slidenum">
              <a:rPr lang="fr-FR" smtClean="0"/>
              <a:pPr/>
              <a:t>‹N›</a:t>
            </a:fld>
            <a:endParaRPr lang="fr-FR">
              <a:solidFill>
                <a:schemeClr val="tx1"/>
              </a:solidFill>
            </a:endParaRPr>
          </a:p>
        </p:txBody>
      </p:sp>
    </p:spTree>
    <p:extLst>
      <p:ext uri="{BB962C8B-B14F-4D97-AF65-F5344CB8AC3E}">
        <p14:creationId xmlns:p14="http://schemas.microsoft.com/office/powerpoint/2010/main" val="151671844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Lst>
  <p:hf sldNum="0" hdr="0" ftr="0" dt="0"/>
  <p:txStyles>
    <p:titleStyle>
      <a:lvl1pPr algn="l" defTabSz="914286" rtl="0" eaLnBrk="1" latinLnBrk="0" hangingPunct="1">
        <a:lnSpc>
          <a:spcPct val="90000"/>
        </a:lnSpc>
        <a:spcBef>
          <a:spcPct val="0"/>
        </a:spcBef>
        <a:buNone/>
        <a:defRPr lang="fr-FR" sz="2800" b="1" kern="1200" dirty="0" smtClean="0">
          <a:solidFill>
            <a:schemeClr val="bg1"/>
          </a:solidFill>
          <a:highlight>
            <a:srgbClr val="E32213"/>
          </a:highlight>
          <a:latin typeface="Calibri" panose="020F0502020204030204" pitchFamily="34" charset="0"/>
          <a:ea typeface="Verdana" pitchFamily="34" charset="0"/>
          <a:cs typeface="Calibri" panose="020F0502020204030204" pitchFamily="34" charset="0"/>
        </a:defRPr>
      </a:lvl1pPr>
    </p:titleStyle>
    <p:bodyStyle>
      <a:lvl1pPr marL="228573" indent="-228573" algn="l" defTabSz="914286" rtl="0" eaLnBrk="1" latinLnBrk="0" hangingPunct="1">
        <a:lnSpc>
          <a:spcPct val="90000"/>
        </a:lnSpc>
        <a:spcBef>
          <a:spcPts val="1000"/>
        </a:spcBef>
        <a:buClr>
          <a:srgbClr val="DA4234"/>
        </a:buClr>
        <a:buSzPct val="100000"/>
        <a:buFont typeface="Courier New" panose="02070309020205020404" pitchFamily="49" charset="0"/>
        <a:buChar char="o"/>
        <a:defRPr lang="fr-FR" sz="1600" kern="1200" dirty="0" smtClean="0">
          <a:solidFill>
            <a:schemeClr val="tx1"/>
          </a:solidFill>
          <a:latin typeface="+mn-lt"/>
          <a:ea typeface="+mn-ea"/>
          <a:cs typeface="Calibri" panose="020F0502020204030204" pitchFamily="34" charset="0"/>
        </a:defRPr>
      </a:lvl1pPr>
      <a:lvl2pPr marL="685718" indent="-228573" algn="l" defTabSz="914286" rtl="0" eaLnBrk="1" latinLnBrk="0" hangingPunct="1">
        <a:lnSpc>
          <a:spcPct val="90000"/>
        </a:lnSpc>
        <a:spcBef>
          <a:spcPts val="500"/>
        </a:spcBef>
        <a:buClr>
          <a:srgbClr val="DA4234"/>
        </a:buClr>
        <a:buSzPct val="100000"/>
        <a:buFont typeface="Courier New" panose="02070309020205020404" pitchFamily="49" charset="0"/>
        <a:buChar char="o"/>
        <a:defRPr sz="1600" kern="1200">
          <a:solidFill>
            <a:schemeClr val="tx1"/>
          </a:solidFill>
          <a:latin typeface="+mn-lt"/>
          <a:ea typeface="+mn-ea"/>
          <a:cs typeface="+mn-cs"/>
        </a:defRPr>
      </a:lvl2pPr>
      <a:lvl3pPr marL="1142858" indent="-228573" algn="l" defTabSz="914286" rtl="0" eaLnBrk="1" latinLnBrk="0" hangingPunct="1">
        <a:lnSpc>
          <a:spcPct val="90000"/>
        </a:lnSpc>
        <a:spcBef>
          <a:spcPts val="500"/>
        </a:spcBef>
        <a:buClr>
          <a:srgbClr val="DA4234"/>
        </a:buClr>
        <a:buSzPct val="100000"/>
        <a:buFont typeface="Courier New" panose="02070309020205020404" pitchFamily="49" charset="0"/>
        <a:buChar char="o"/>
        <a:defRPr sz="1600" kern="1200">
          <a:solidFill>
            <a:schemeClr val="tx1"/>
          </a:solidFill>
          <a:latin typeface="+mn-lt"/>
          <a:ea typeface="+mn-ea"/>
          <a:cs typeface="+mn-cs"/>
        </a:defRPr>
      </a:lvl3pPr>
      <a:lvl4pPr marL="1600000" indent="-228573" algn="l" defTabSz="914286" rtl="0" eaLnBrk="1" latinLnBrk="0" hangingPunct="1">
        <a:lnSpc>
          <a:spcPct val="90000"/>
        </a:lnSpc>
        <a:spcBef>
          <a:spcPts val="500"/>
        </a:spcBef>
        <a:buClr>
          <a:srgbClr val="DA4234"/>
        </a:buClr>
        <a:buSzPct val="100000"/>
        <a:buFont typeface="Courier New" panose="02070309020205020404" pitchFamily="49" charset="0"/>
        <a:buChar char="o"/>
        <a:defRPr sz="1600" kern="1200">
          <a:solidFill>
            <a:schemeClr val="tx1"/>
          </a:solidFill>
          <a:latin typeface="+mn-lt"/>
          <a:ea typeface="+mn-ea"/>
          <a:cs typeface="+mn-cs"/>
        </a:defRPr>
      </a:lvl4pPr>
      <a:lvl5pPr marL="2057143" indent="-228573" algn="l" defTabSz="914286" rtl="0" eaLnBrk="1" latinLnBrk="0" hangingPunct="1">
        <a:lnSpc>
          <a:spcPct val="90000"/>
        </a:lnSpc>
        <a:spcBef>
          <a:spcPts val="500"/>
        </a:spcBef>
        <a:buClr>
          <a:srgbClr val="DA4234"/>
        </a:buClr>
        <a:buSzPct val="100000"/>
        <a:buFont typeface="Courier New" panose="02070309020205020404" pitchFamily="49" charset="0"/>
        <a:buChar char="o"/>
        <a:defRPr sz="1600" kern="1200">
          <a:solidFill>
            <a:schemeClr val="tx1"/>
          </a:solidFill>
          <a:latin typeface="+mn-lt"/>
          <a:ea typeface="+mn-ea"/>
          <a:cs typeface="+mn-cs"/>
        </a:defRPr>
      </a:lvl5pPr>
      <a:lvl6pPr marL="2514286" indent="-228573" algn="l" defTabSz="914286" rtl="0" eaLnBrk="1" latinLnBrk="0" hangingPunct="1">
        <a:lnSpc>
          <a:spcPct val="90000"/>
        </a:lnSpc>
        <a:spcBef>
          <a:spcPts val="500"/>
        </a:spcBef>
        <a:buClr>
          <a:srgbClr val="DA4234"/>
        </a:buClr>
        <a:buFont typeface="Courier New" panose="02070309020205020404" pitchFamily="49" charset="0"/>
        <a:buChar char="o"/>
        <a:defRPr sz="1600" kern="1200">
          <a:solidFill>
            <a:schemeClr val="tx1"/>
          </a:solidFill>
          <a:latin typeface="+mn-lt"/>
          <a:ea typeface="+mn-ea"/>
          <a:cs typeface="+mn-cs"/>
        </a:defRPr>
      </a:lvl6pPr>
      <a:lvl7pPr marL="3028607" indent="-285750" algn="l" defTabSz="914286" rtl="0" eaLnBrk="1" latinLnBrk="0" hangingPunct="1">
        <a:lnSpc>
          <a:spcPct val="90000"/>
        </a:lnSpc>
        <a:spcBef>
          <a:spcPts val="500"/>
        </a:spcBef>
        <a:buClr>
          <a:srgbClr val="DA4234"/>
        </a:buClr>
        <a:buFont typeface="Courier New" panose="02070309020205020404" pitchFamily="49" charset="0"/>
        <a:buChar char="o"/>
        <a:defRPr sz="1600" kern="1200">
          <a:solidFill>
            <a:schemeClr val="tx1"/>
          </a:solidFill>
          <a:latin typeface="+mn-lt"/>
          <a:ea typeface="+mn-ea"/>
          <a:cs typeface="+mn-cs"/>
        </a:defRPr>
      </a:lvl7pPr>
      <a:lvl8pPr marL="3485750" indent="-285750" algn="l" defTabSz="914286" rtl="0" eaLnBrk="1" latinLnBrk="0" hangingPunct="1">
        <a:lnSpc>
          <a:spcPct val="90000"/>
        </a:lnSpc>
        <a:spcBef>
          <a:spcPts val="500"/>
        </a:spcBef>
        <a:buClr>
          <a:srgbClr val="DA4234"/>
        </a:buClr>
        <a:buFont typeface="Courier New" panose="02070309020205020404" pitchFamily="49" charset="0"/>
        <a:buChar char="o"/>
        <a:defRPr sz="16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fr-FR"/>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30" algn="l" defTabSz="914286" rtl="0" eaLnBrk="1" latinLnBrk="0" hangingPunct="1">
        <a:defRPr sz="1800" kern="1200">
          <a:solidFill>
            <a:schemeClr val="tx1"/>
          </a:solidFill>
          <a:latin typeface="+mn-lt"/>
          <a:ea typeface="+mn-ea"/>
          <a:cs typeface="+mn-cs"/>
        </a:defRPr>
      </a:lvl4pPr>
      <a:lvl5pPr marL="1828573" algn="l" defTabSz="914286" rtl="0" eaLnBrk="1" latinLnBrk="0" hangingPunct="1">
        <a:defRPr sz="1800" kern="1200">
          <a:solidFill>
            <a:schemeClr val="tx1"/>
          </a:solidFill>
          <a:latin typeface="+mn-lt"/>
          <a:ea typeface="+mn-ea"/>
          <a:cs typeface="+mn-cs"/>
        </a:defRPr>
      </a:lvl5pPr>
      <a:lvl6pPr marL="2285718"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9.png"/><Relationship Id="rId7" Type="http://schemas.openxmlformats.org/officeDocument/2006/relationships/image" Target="../media/image41.png"/><Relationship Id="rId12" Type="http://schemas.microsoft.com/office/2007/relationships/hdphoto" Target="../media/hdphoto8.wdp"/><Relationship Id="rId2" Type="http://schemas.openxmlformats.org/officeDocument/2006/relationships/image" Target="../media/image19.jpeg"/><Relationship Id="rId1" Type="http://schemas.openxmlformats.org/officeDocument/2006/relationships/slideLayout" Target="../slideLayouts/slideLayout16.xml"/><Relationship Id="rId6" Type="http://schemas.openxmlformats.org/officeDocument/2006/relationships/image" Target="../media/image32.png"/><Relationship Id="rId11" Type="http://schemas.openxmlformats.org/officeDocument/2006/relationships/image" Target="../media/image43.png"/><Relationship Id="rId5" Type="http://schemas.openxmlformats.org/officeDocument/2006/relationships/image" Target="../media/image31.png"/><Relationship Id="rId10" Type="http://schemas.openxmlformats.org/officeDocument/2006/relationships/image" Target="../media/image28.png"/><Relationship Id="rId4" Type="http://schemas.openxmlformats.org/officeDocument/2006/relationships/image" Target="../media/image30.pn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18" Type="http://schemas.openxmlformats.org/officeDocument/2006/relationships/image" Target="../media/image59.svg"/><Relationship Id="rId3" Type="http://schemas.openxmlformats.org/officeDocument/2006/relationships/image" Target="../media/image44.png"/><Relationship Id="rId21" Type="http://schemas.openxmlformats.org/officeDocument/2006/relationships/image" Target="../media/image62.png"/><Relationship Id="rId7" Type="http://schemas.openxmlformats.org/officeDocument/2006/relationships/image" Target="../media/image48.png"/><Relationship Id="rId12" Type="http://schemas.openxmlformats.org/officeDocument/2006/relationships/image" Target="../media/image53.svg"/><Relationship Id="rId17" Type="http://schemas.openxmlformats.org/officeDocument/2006/relationships/image" Target="../media/image58.png"/><Relationship Id="rId2" Type="http://schemas.openxmlformats.org/officeDocument/2006/relationships/notesSlide" Target="../notesSlides/notesSlide7.xml"/><Relationship Id="rId16" Type="http://schemas.openxmlformats.org/officeDocument/2006/relationships/image" Target="../media/image57.svg"/><Relationship Id="rId20" Type="http://schemas.openxmlformats.org/officeDocument/2006/relationships/image" Target="../media/image61.svg"/><Relationship Id="rId1" Type="http://schemas.openxmlformats.org/officeDocument/2006/relationships/slideLayout" Target="../slideLayouts/slideLayout16.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svg"/><Relationship Id="rId19" Type="http://schemas.openxmlformats.org/officeDocument/2006/relationships/image" Target="../media/image60.png"/><Relationship Id="rId4" Type="http://schemas.openxmlformats.org/officeDocument/2006/relationships/image" Target="../media/image45.svg"/><Relationship Id="rId9" Type="http://schemas.openxmlformats.org/officeDocument/2006/relationships/image" Target="../media/image50.png"/><Relationship Id="rId14" Type="http://schemas.openxmlformats.org/officeDocument/2006/relationships/image" Target="../media/image55.svg"/></Relationships>
</file>

<file path=ppt/slides/_rels/slide1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1.png"/><Relationship Id="rId7" Type="http://schemas.openxmlformats.org/officeDocument/2006/relationships/image" Target="../media/image67.svg"/><Relationship Id="rId2" Type="http://schemas.openxmlformats.org/officeDocument/2006/relationships/image" Target="../media/image63.jpeg"/><Relationship Id="rId1" Type="http://schemas.openxmlformats.org/officeDocument/2006/relationships/slideLayout" Target="../slideLayouts/slideLayout16.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jpeg"/><Relationship Id="rId9" Type="http://schemas.openxmlformats.org/officeDocument/2006/relationships/image" Target="../media/image69.svg"/></Relationships>
</file>

<file path=ppt/slides/_rels/slide14.xml.rels><?xml version="1.0" encoding="UTF-8" standalone="yes"?>
<Relationships xmlns="http://schemas.openxmlformats.org/package/2006/relationships"><Relationship Id="rId8" Type="http://schemas.openxmlformats.org/officeDocument/2006/relationships/image" Target="../media/image74.jpeg"/><Relationship Id="rId13" Type="http://schemas.openxmlformats.org/officeDocument/2006/relationships/image" Target="../media/image78.png"/><Relationship Id="rId18" Type="http://schemas.openxmlformats.org/officeDocument/2006/relationships/image" Target="../media/image83.png"/><Relationship Id="rId3" Type="http://schemas.openxmlformats.org/officeDocument/2006/relationships/image" Target="../media/image11.png"/><Relationship Id="rId7" Type="http://schemas.openxmlformats.org/officeDocument/2006/relationships/image" Target="../media/image73.jpeg"/><Relationship Id="rId12" Type="http://schemas.openxmlformats.org/officeDocument/2006/relationships/image" Target="../media/image77.jpeg"/><Relationship Id="rId17" Type="http://schemas.openxmlformats.org/officeDocument/2006/relationships/image" Target="../media/image82.png"/><Relationship Id="rId2" Type="http://schemas.openxmlformats.org/officeDocument/2006/relationships/image" Target="../media/image63.jpeg"/><Relationship Id="rId16" Type="http://schemas.openxmlformats.org/officeDocument/2006/relationships/image" Target="../media/image81.png"/><Relationship Id="rId1" Type="http://schemas.openxmlformats.org/officeDocument/2006/relationships/slideLayout" Target="../slideLayouts/slideLayout16.xml"/><Relationship Id="rId6" Type="http://schemas.openxmlformats.org/officeDocument/2006/relationships/image" Target="../media/image72.jpeg"/><Relationship Id="rId11" Type="http://schemas.microsoft.com/office/2007/relationships/hdphoto" Target="../media/hdphoto9.wdp"/><Relationship Id="rId5" Type="http://schemas.openxmlformats.org/officeDocument/2006/relationships/image" Target="../media/image71.jpeg"/><Relationship Id="rId15" Type="http://schemas.openxmlformats.org/officeDocument/2006/relationships/image" Target="../media/image80.jpeg"/><Relationship Id="rId10" Type="http://schemas.openxmlformats.org/officeDocument/2006/relationships/image" Target="../media/image76.png"/><Relationship Id="rId19" Type="http://schemas.openxmlformats.org/officeDocument/2006/relationships/image" Target="../media/image84.svg"/><Relationship Id="rId4" Type="http://schemas.openxmlformats.org/officeDocument/2006/relationships/image" Target="../media/image70.jpeg"/><Relationship Id="rId9" Type="http://schemas.openxmlformats.org/officeDocument/2006/relationships/image" Target="../media/image75.jpeg"/><Relationship Id="rId14" Type="http://schemas.openxmlformats.org/officeDocument/2006/relationships/image" Target="../media/image79.jpeg"/></Relationships>
</file>

<file path=ppt/slides/_rels/slide15.xml.rels><?xml version="1.0" encoding="UTF-8" standalone="yes"?>
<Relationships xmlns="http://schemas.openxmlformats.org/package/2006/relationships"><Relationship Id="rId8" Type="http://schemas.openxmlformats.org/officeDocument/2006/relationships/image" Target="../media/image89.jpeg"/><Relationship Id="rId13" Type="http://schemas.openxmlformats.org/officeDocument/2006/relationships/image" Target="../media/image94.jpeg"/><Relationship Id="rId18" Type="http://schemas.openxmlformats.org/officeDocument/2006/relationships/image" Target="../media/image77.jpeg"/><Relationship Id="rId3" Type="http://schemas.openxmlformats.org/officeDocument/2006/relationships/image" Target="../media/image63.jpeg"/><Relationship Id="rId21" Type="http://schemas.openxmlformats.org/officeDocument/2006/relationships/image" Target="../media/image80.jpeg"/><Relationship Id="rId7" Type="http://schemas.openxmlformats.org/officeDocument/2006/relationships/image" Target="../media/image88.jpeg"/><Relationship Id="rId12" Type="http://schemas.openxmlformats.org/officeDocument/2006/relationships/image" Target="../media/image93.jpeg"/><Relationship Id="rId17" Type="http://schemas.openxmlformats.org/officeDocument/2006/relationships/image" Target="../media/image98.jpeg"/><Relationship Id="rId2" Type="http://schemas.openxmlformats.org/officeDocument/2006/relationships/image" Target="../media/image11.png"/><Relationship Id="rId16" Type="http://schemas.openxmlformats.org/officeDocument/2006/relationships/image" Target="../media/image97.svg"/><Relationship Id="rId20" Type="http://schemas.openxmlformats.org/officeDocument/2006/relationships/image" Target="../media/image79.jpeg"/><Relationship Id="rId1" Type="http://schemas.openxmlformats.org/officeDocument/2006/relationships/slideLayout" Target="../slideLayouts/slideLayout16.xml"/><Relationship Id="rId6" Type="http://schemas.openxmlformats.org/officeDocument/2006/relationships/image" Target="../media/image87.jpeg"/><Relationship Id="rId11" Type="http://schemas.openxmlformats.org/officeDocument/2006/relationships/image" Target="../media/image92.jpeg"/><Relationship Id="rId5" Type="http://schemas.openxmlformats.org/officeDocument/2006/relationships/image" Target="../media/image86.jpeg"/><Relationship Id="rId15" Type="http://schemas.openxmlformats.org/officeDocument/2006/relationships/image" Target="../media/image96.png"/><Relationship Id="rId23" Type="http://schemas.openxmlformats.org/officeDocument/2006/relationships/image" Target="../media/image82.png"/><Relationship Id="rId10" Type="http://schemas.openxmlformats.org/officeDocument/2006/relationships/image" Target="../media/image91.jpeg"/><Relationship Id="rId19" Type="http://schemas.openxmlformats.org/officeDocument/2006/relationships/image" Target="../media/image78.png"/><Relationship Id="rId4" Type="http://schemas.openxmlformats.org/officeDocument/2006/relationships/image" Target="../media/image85.jpeg"/><Relationship Id="rId9" Type="http://schemas.openxmlformats.org/officeDocument/2006/relationships/image" Target="../media/image90.jpeg"/><Relationship Id="rId14" Type="http://schemas.openxmlformats.org/officeDocument/2006/relationships/image" Target="../media/image95.jpeg"/><Relationship Id="rId22" Type="http://schemas.openxmlformats.org/officeDocument/2006/relationships/image" Target="../media/image81.png"/></Relationships>
</file>

<file path=ppt/slides/_rels/slide16.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63.jpeg"/><Relationship Id="rId7" Type="http://schemas.openxmlformats.org/officeDocument/2006/relationships/image" Target="../media/image11.png"/><Relationship Id="rId2" Type="http://schemas.openxmlformats.org/officeDocument/2006/relationships/image" Target="../media/image99.png"/><Relationship Id="rId1" Type="http://schemas.openxmlformats.org/officeDocument/2006/relationships/slideLayout" Target="../slideLayouts/slideLayout16.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17.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4.jpeg"/><Relationship Id="rId7" Type="http://schemas.openxmlformats.org/officeDocument/2006/relationships/image" Target="../media/image107.png"/><Relationship Id="rId2" Type="http://schemas.openxmlformats.org/officeDocument/2006/relationships/image" Target="../media/image63.jpeg"/><Relationship Id="rId1" Type="http://schemas.openxmlformats.org/officeDocument/2006/relationships/slideLayout" Target="../slideLayouts/slideLayout16.xml"/><Relationship Id="rId6" Type="http://schemas.openxmlformats.org/officeDocument/2006/relationships/image" Target="../media/image11.png"/><Relationship Id="rId11" Type="http://schemas.openxmlformats.org/officeDocument/2006/relationships/image" Target="../media/image111.svg"/><Relationship Id="rId5" Type="http://schemas.openxmlformats.org/officeDocument/2006/relationships/image" Target="../media/image106.jpeg"/><Relationship Id="rId10" Type="http://schemas.openxmlformats.org/officeDocument/2006/relationships/image" Target="../media/image110.png"/><Relationship Id="rId4" Type="http://schemas.openxmlformats.org/officeDocument/2006/relationships/image" Target="../media/image105.jpeg"/><Relationship Id="rId9" Type="http://schemas.openxmlformats.org/officeDocument/2006/relationships/image" Target="../media/image109.png"/></Relationships>
</file>

<file path=ppt/slides/_rels/slide1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12.jpeg"/><Relationship Id="rId7" Type="http://schemas.openxmlformats.org/officeDocument/2006/relationships/image" Target="../media/image115.svg"/><Relationship Id="rId2" Type="http://schemas.openxmlformats.org/officeDocument/2006/relationships/image" Target="../media/image63.jpeg"/><Relationship Id="rId1" Type="http://schemas.openxmlformats.org/officeDocument/2006/relationships/slideLayout" Target="../slideLayouts/slideLayout16.xml"/><Relationship Id="rId6" Type="http://schemas.openxmlformats.org/officeDocument/2006/relationships/image" Target="../media/image114.png"/><Relationship Id="rId5" Type="http://schemas.openxmlformats.org/officeDocument/2006/relationships/image" Target="../media/image11.png"/><Relationship Id="rId4" Type="http://schemas.openxmlformats.org/officeDocument/2006/relationships/image" Target="../media/image113.jpeg"/><Relationship Id="rId9" Type="http://schemas.openxmlformats.org/officeDocument/2006/relationships/image" Target="../media/image69.svg"/></Relationships>
</file>

<file path=ppt/slides/_rels/slide19.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png"/><Relationship Id="rId7" Type="http://schemas.openxmlformats.org/officeDocument/2006/relationships/image" Target="../media/image119.svg"/><Relationship Id="rId2" Type="http://schemas.openxmlformats.org/officeDocument/2006/relationships/image" Target="../media/image63.jpeg"/><Relationship Id="rId1" Type="http://schemas.openxmlformats.org/officeDocument/2006/relationships/slideLayout" Target="../slideLayouts/slideLayout16.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jpeg"/><Relationship Id="rId10" Type="http://schemas.openxmlformats.org/officeDocument/2006/relationships/image" Target="../media/image122.jpeg"/><Relationship Id="rId4" Type="http://schemas.openxmlformats.org/officeDocument/2006/relationships/image" Target="../media/image116.jpeg"/><Relationship Id="rId9" Type="http://schemas.openxmlformats.org/officeDocument/2006/relationships/image" Target="../media/image121.svg"/></Relationships>
</file>

<file path=ppt/slides/_rels/slide2.xml.rels><?xml version="1.0" encoding="UTF-8" standalone="yes"?>
<Relationships xmlns="http://schemas.openxmlformats.org/package/2006/relationships"><Relationship Id="rId8" Type="http://schemas.openxmlformats.org/officeDocument/2006/relationships/slide" Target="slide11.xml"/><Relationship Id="rId3" Type="http://schemas.microsoft.com/office/2007/relationships/hdphoto" Target="../media/hdphoto3.wdp"/><Relationship Id="rId7" Type="http://schemas.openxmlformats.org/officeDocument/2006/relationships/slide" Target="slide3.xml"/><Relationship Id="rId2" Type="http://schemas.openxmlformats.org/officeDocument/2006/relationships/image" Target="../media/image7.png"/><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slide" Target="slide23.xml"/></Relationships>
</file>

<file path=ppt/slides/_rels/slide20.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1.png"/><Relationship Id="rId7" Type="http://schemas.openxmlformats.org/officeDocument/2006/relationships/image" Target="../media/image18.jpeg"/><Relationship Id="rId2" Type="http://schemas.openxmlformats.org/officeDocument/2006/relationships/image" Target="../media/image124.jpeg"/><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21.png"/><Relationship Id="rId4" Type="http://schemas.openxmlformats.org/officeDocument/2006/relationships/image" Target="../media/image1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7.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jpeg"/><Relationship Id="rId10" Type="http://schemas.openxmlformats.org/officeDocument/2006/relationships/image" Target="../media/image20.png"/><Relationship Id="rId4" Type="http://schemas.openxmlformats.org/officeDocument/2006/relationships/image" Target="../media/image15.jpe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11.png"/><Relationship Id="rId7" Type="http://schemas.microsoft.com/office/2007/relationships/hdphoto" Target="../media/hdphoto4.wdp"/><Relationship Id="rId12"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1.png"/><Relationship Id="rId3" Type="http://schemas.openxmlformats.org/officeDocument/2006/relationships/image" Target="../media/image34.png"/><Relationship Id="rId7" Type="http://schemas.microsoft.com/office/2007/relationships/hdphoto" Target="../media/hdphoto6.wdp"/><Relationship Id="rId12" Type="http://schemas.openxmlformats.org/officeDocument/2006/relationships/image" Target="../media/image29.png"/><Relationship Id="rId2" Type="http://schemas.openxmlformats.org/officeDocument/2006/relationships/notesSlide" Target="../notesSlides/notesSlide5.xml"/><Relationship Id="rId16" Type="http://schemas.microsoft.com/office/2007/relationships/hdphoto" Target="../media/hdphoto7.wdp"/><Relationship Id="rId1" Type="http://schemas.openxmlformats.org/officeDocument/2006/relationships/slideLayout" Target="../slideLayouts/slideLayout16.xml"/><Relationship Id="rId6" Type="http://schemas.openxmlformats.org/officeDocument/2006/relationships/image" Target="../media/image36.png"/><Relationship Id="rId11" Type="http://schemas.openxmlformats.org/officeDocument/2006/relationships/image" Target="../media/image30.png"/><Relationship Id="rId5" Type="http://schemas.openxmlformats.org/officeDocument/2006/relationships/image" Target="../media/image35.png"/><Relationship Id="rId15" Type="http://schemas.openxmlformats.org/officeDocument/2006/relationships/image" Target="../media/image39.png"/><Relationship Id="rId10" Type="http://schemas.openxmlformats.org/officeDocument/2006/relationships/image" Target="../media/image38.png"/><Relationship Id="rId4" Type="http://schemas.microsoft.com/office/2007/relationships/hdphoto" Target="../media/hdphoto5.wdp"/><Relationship Id="rId9" Type="http://schemas.openxmlformats.org/officeDocument/2006/relationships/image" Target="../media/image37.png"/><Relationship Id="rId1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0.jpeg"/><Relationship Id="rId3" Type="http://schemas.openxmlformats.org/officeDocument/2006/relationships/image" Target="../media/image19.jpeg"/><Relationship Id="rId7" Type="http://schemas.openxmlformats.org/officeDocument/2006/relationships/image" Target="../media/image34.png"/><Relationship Id="rId12"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31.png"/><Relationship Id="rId11" Type="http://schemas.openxmlformats.org/officeDocument/2006/relationships/image" Target="../media/image15.jpeg"/><Relationship Id="rId5" Type="http://schemas.openxmlformats.org/officeDocument/2006/relationships/image" Target="../media/image30.png"/><Relationship Id="rId10" Type="http://schemas.microsoft.com/office/2007/relationships/hdphoto" Target="../media/hdphoto6.wdp"/><Relationship Id="rId4" Type="http://schemas.openxmlformats.org/officeDocument/2006/relationships/image" Target="../media/image29.png"/><Relationship Id="rId9" Type="http://schemas.openxmlformats.org/officeDocument/2006/relationships/image" Target="../media/image36.png"/><Relationship Id="rId1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4FF8FC-6504-4F0B-A96B-85CB533BEEB2}"/>
              </a:ext>
            </a:extLst>
          </p:cNvPr>
          <p:cNvSpPr>
            <a:spLocks noGrp="1"/>
          </p:cNvSpPr>
          <p:nvPr>
            <p:ph type="ctrTitle"/>
          </p:nvPr>
        </p:nvSpPr>
        <p:spPr/>
        <p:txBody>
          <a:bodyPr/>
          <a:lstStyle/>
          <a:p>
            <a:r>
              <a:rPr lang="fr-FR" err="1"/>
              <a:t>TopSolid’ShopFloor</a:t>
            </a:r>
            <a:r>
              <a:rPr lang="fr-FR"/>
              <a:t>	</a:t>
            </a:r>
          </a:p>
        </p:txBody>
      </p:sp>
      <p:sp>
        <p:nvSpPr>
          <p:cNvPr id="3" name="Sous-titre 2">
            <a:extLst>
              <a:ext uri="{FF2B5EF4-FFF2-40B4-BE49-F238E27FC236}">
                <a16:creationId xmlns:a16="http://schemas.microsoft.com/office/drawing/2014/main" id="{A2FC6B2A-B87F-4218-BA38-44986BD34C55}"/>
              </a:ext>
            </a:extLst>
          </p:cNvPr>
          <p:cNvSpPr>
            <a:spLocks noGrp="1"/>
          </p:cNvSpPr>
          <p:nvPr>
            <p:ph type="subTitle" idx="1"/>
          </p:nvPr>
        </p:nvSpPr>
        <p:spPr/>
        <p:txBody>
          <a:bodyPr/>
          <a:lstStyle/>
          <a:p>
            <a:r>
              <a:rPr lang="fr-FR" dirty="0" err="1"/>
              <a:t>Presentazione</a:t>
            </a:r>
            <a:r>
              <a:rPr lang="fr-FR" dirty="0"/>
              <a:t> </a:t>
            </a:r>
            <a:r>
              <a:rPr lang="fr-FR" dirty="0" err="1"/>
              <a:t>prodotto</a:t>
            </a:r>
            <a:endParaRPr lang="fr-FR" dirty="0"/>
          </a:p>
        </p:txBody>
      </p:sp>
    </p:spTree>
    <p:extLst>
      <p:ext uri="{BB962C8B-B14F-4D97-AF65-F5344CB8AC3E}">
        <p14:creationId xmlns:p14="http://schemas.microsoft.com/office/powerpoint/2010/main" val="975490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Grafik 49">
            <a:extLst>
              <a:ext uri="{FF2B5EF4-FFF2-40B4-BE49-F238E27FC236}">
                <a16:creationId xmlns:a16="http://schemas.microsoft.com/office/drawing/2014/main" id="{6A8FBA50-600A-4CE0-8FBA-BC9527C4D792}"/>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2976" y="4341662"/>
            <a:ext cx="4083787" cy="4759654"/>
          </a:xfrm>
          <a:prstGeom prst="rect">
            <a:avLst/>
          </a:prstGeom>
        </p:spPr>
      </p:pic>
      <p:sp>
        <p:nvSpPr>
          <p:cNvPr id="7" name="Title 6">
            <a:extLst>
              <a:ext uri="{FF2B5EF4-FFF2-40B4-BE49-F238E27FC236}">
                <a16:creationId xmlns:a16="http://schemas.microsoft.com/office/drawing/2014/main" id="{CC634F7F-52C0-46DC-944F-81F6EB207D51}"/>
              </a:ext>
            </a:extLst>
          </p:cNvPr>
          <p:cNvSpPr>
            <a:spLocks noGrp="1"/>
          </p:cNvSpPr>
          <p:nvPr>
            <p:ph type="title"/>
          </p:nvPr>
        </p:nvSpPr>
        <p:spPr/>
        <p:txBody>
          <a:bodyPr>
            <a:normAutofit fontScale="90000"/>
          </a:bodyPr>
          <a:lstStyle/>
          <a:p>
            <a:r>
              <a:rPr lang="fr-FR" dirty="0"/>
              <a:t>Cosa e’ </a:t>
            </a:r>
            <a:r>
              <a:rPr lang="fr-FR" dirty="0" err="1"/>
              <a:t>topsolid’shopfloor</a:t>
            </a:r>
            <a:r>
              <a:rPr lang="fr-FR" dirty="0"/>
              <a:t>?</a:t>
            </a:r>
          </a:p>
        </p:txBody>
      </p:sp>
      <p:grpSp>
        <p:nvGrpSpPr>
          <p:cNvPr id="37" name="Gruppieren 36">
            <a:extLst>
              <a:ext uri="{FF2B5EF4-FFF2-40B4-BE49-F238E27FC236}">
                <a16:creationId xmlns:a16="http://schemas.microsoft.com/office/drawing/2014/main" id="{3FFBA326-074C-4F60-8840-9B78029BD359}"/>
              </a:ext>
            </a:extLst>
          </p:cNvPr>
          <p:cNvGrpSpPr/>
          <p:nvPr/>
        </p:nvGrpSpPr>
        <p:grpSpPr>
          <a:xfrm>
            <a:off x="10090751" y="-4838420"/>
            <a:ext cx="2327067" cy="1435275"/>
            <a:chOff x="6019265" y="1966641"/>
            <a:chExt cx="2327067" cy="1435275"/>
          </a:xfrm>
        </p:grpSpPr>
        <p:sp>
          <p:nvSpPr>
            <p:cNvPr id="33" name="Sprechblase: rechteckig 32">
              <a:extLst>
                <a:ext uri="{FF2B5EF4-FFF2-40B4-BE49-F238E27FC236}">
                  <a16:creationId xmlns:a16="http://schemas.microsoft.com/office/drawing/2014/main" id="{5BCCAF0B-E40C-4AC8-AB7A-94F0F1C90EE6}"/>
                </a:ext>
              </a:extLst>
            </p:cNvPr>
            <p:cNvSpPr/>
            <p:nvPr/>
          </p:nvSpPr>
          <p:spPr>
            <a:xfrm>
              <a:off x="6019265" y="1966641"/>
              <a:ext cx="2327067" cy="1435275"/>
            </a:xfrm>
            <a:prstGeom prst="wedgeRectCallout">
              <a:avLst>
                <a:gd name="adj1" fmla="val 51472"/>
                <a:gd name="adj2" fmla="val 126910"/>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uppieren 35">
              <a:extLst>
                <a:ext uri="{FF2B5EF4-FFF2-40B4-BE49-F238E27FC236}">
                  <a16:creationId xmlns:a16="http://schemas.microsoft.com/office/drawing/2014/main" id="{080D7D20-9E1F-4137-86AC-9A6DBC4FD2BB}"/>
                </a:ext>
              </a:extLst>
            </p:cNvPr>
            <p:cNvGrpSpPr/>
            <p:nvPr/>
          </p:nvGrpSpPr>
          <p:grpSpPr>
            <a:xfrm>
              <a:off x="6082537" y="2112185"/>
              <a:ext cx="2222934" cy="1135720"/>
              <a:chOff x="6082537" y="2112185"/>
              <a:chExt cx="2222934" cy="1135720"/>
            </a:xfrm>
          </p:grpSpPr>
          <p:grpSp>
            <p:nvGrpSpPr>
              <p:cNvPr id="32" name="Gruppieren 31">
                <a:extLst>
                  <a:ext uri="{FF2B5EF4-FFF2-40B4-BE49-F238E27FC236}">
                    <a16:creationId xmlns:a16="http://schemas.microsoft.com/office/drawing/2014/main" id="{7F4ABAF1-BBA2-41CD-A79F-33149C1138D6}"/>
                  </a:ext>
                </a:extLst>
              </p:cNvPr>
              <p:cNvGrpSpPr/>
              <p:nvPr/>
            </p:nvGrpSpPr>
            <p:grpSpPr>
              <a:xfrm>
                <a:off x="6247260" y="2112185"/>
                <a:ext cx="1844054" cy="1135720"/>
                <a:chOff x="4989627" y="2444299"/>
                <a:chExt cx="3673300" cy="2262321"/>
              </a:xfrm>
            </p:grpSpPr>
            <p:pic>
              <p:nvPicPr>
                <p:cNvPr id="24" name="Grafik 23">
                  <a:extLst>
                    <a:ext uri="{FF2B5EF4-FFF2-40B4-BE49-F238E27FC236}">
                      <a16:creationId xmlns:a16="http://schemas.microsoft.com/office/drawing/2014/main" id="{4EBAB40D-3FD7-4A12-BDB5-F2E365512D5B}"/>
                    </a:ext>
                  </a:extLst>
                </p:cNvPr>
                <p:cNvPicPr>
                  <a:picLocks noChangeAspect="1"/>
                </p:cNvPicPr>
                <p:nvPr/>
              </p:nvPicPr>
              <p:blipFill>
                <a:blip r:embed="rId3">
                  <a:clrChange>
                    <a:clrFrom>
                      <a:srgbClr val="F4F4F4"/>
                    </a:clrFrom>
                    <a:clrTo>
                      <a:srgbClr val="F4F4F4">
                        <a:alpha val="0"/>
                      </a:srgbClr>
                    </a:clrTo>
                  </a:clrChange>
                </a:blip>
                <a:stretch>
                  <a:fillRect/>
                </a:stretch>
              </p:blipFill>
              <p:spPr>
                <a:xfrm>
                  <a:off x="4989627" y="2444299"/>
                  <a:ext cx="1328529" cy="1918501"/>
                </a:xfrm>
                <a:prstGeom prst="rect">
                  <a:avLst/>
                </a:prstGeom>
              </p:spPr>
            </p:pic>
            <p:pic>
              <p:nvPicPr>
                <p:cNvPr id="26" name="Grafik 25">
                  <a:extLst>
                    <a:ext uri="{FF2B5EF4-FFF2-40B4-BE49-F238E27FC236}">
                      <a16:creationId xmlns:a16="http://schemas.microsoft.com/office/drawing/2014/main" id="{5B4FAD1C-9CD2-4EAC-8BD5-FFF0BDA81382}"/>
                    </a:ext>
                  </a:extLst>
                </p:cNvPr>
                <p:cNvPicPr>
                  <a:picLocks noChangeAspect="1"/>
                </p:cNvPicPr>
                <p:nvPr/>
              </p:nvPicPr>
              <p:blipFill>
                <a:blip r:embed="rId4">
                  <a:clrChange>
                    <a:clrFrom>
                      <a:srgbClr val="F4F4F4"/>
                    </a:clrFrom>
                    <a:clrTo>
                      <a:srgbClr val="F4F4F4">
                        <a:alpha val="0"/>
                      </a:srgbClr>
                    </a:clrTo>
                  </a:clrChange>
                </a:blip>
                <a:stretch>
                  <a:fillRect/>
                </a:stretch>
              </p:blipFill>
              <p:spPr>
                <a:xfrm>
                  <a:off x="6292160" y="2444299"/>
                  <a:ext cx="1283030" cy="2262321"/>
                </a:xfrm>
                <a:prstGeom prst="rect">
                  <a:avLst/>
                </a:prstGeom>
              </p:spPr>
            </p:pic>
            <p:pic>
              <p:nvPicPr>
                <p:cNvPr id="31" name="Grafik 30">
                  <a:extLst>
                    <a:ext uri="{FF2B5EF4-FFF2-40B4-BE49-F238E27FC236}">
                      <a16:creationId xmlns:a16="http://schemas.microsoft.com/office/drawing/2014/main" id="{9929E598-C47B-4B4D-92EF-86C3BFDDF8CC}"/>
                    </a:ext>
                  </a:extLst>
                </p:cNvPr>
                <p:cNvPicPr>
                  <a:picLocks noChangeAspect="1"/>
                </p:cNvPicPr>
                <p:nvPr/>
              </p:nvPicPr>
              <p:blipFill>
                <a:blip r:embed="rId5">
                  <a:clrChange>
                    <a:clrFrom>
                      <a:srgbClr val="F9F9F9"/>
                    </a:clrFrom>
                    <a:clrTo>
                      <a:srgbClr val="F9F9F9">
                        <a:alpha val="0"/>
                      </a:srgbClr>
                    </a:clrTo>
                  </a:clrChange>
                </a:blip>
                <a:stretch>
                  <a:fillRect/>
                </a:stretch>
              </p:blipFill>
              <p:spPr>
                <a:xfrm>
                  <a:off x="7482982" y="2489086"/>
                  <a:ext cx="1179945" cy="2145809"/>
                </a:xfrm>
                <a:prstGeom prst="rect">
                  <a:avLst/>
                </a:prstGeom>
              </p:spPr>
            </p:pic>
          </p:grpSp>
          <p:sp>
            <p:nvSpPr>
              <p:cNvPr id="42" name="Rechteck 41">
                <a:extLst>
                  <a:ext uri="{FF2B5EF4-FFF2-40B4-BE49-F238E27FC236}">
                    <a16:creationId xmlns:a16="http://schemas.microsoft.com/office/drawing/2014/main" id="{0AD1E019-50A5-4C32-BD95-6B3F0AE154F2}"/>
                  </a:ext>
                </a:extLst>
              </p:cNvPr>
              <p:cNvSpPr/>
              <p:nvPr/>
            </p:nvSpPr>
            <p:spPr>
              <a:xfrm>
                <a:off x="6082537" y="2423403"/>
                <a:ext cx="394463"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hteck 42">
                <a:extLst>
                  <a:ext uri="{FF2B5EF4-FFF2-40B4-BE49-F238E27FC236}">
                    <a16:creationId xmlns:a16="http://schemas.microsoft.com/office/drawing/2014/main" id="{7751AE2D-CD65-4C80-ADE2-A9851A57DE2A}"/>
                  </a:ext>
                </a:extLst>
              </p:cNvPr>
              <p:cNvSpPr/>
              <p:nvPr/>
            </p:nvSpPr>
            <p:spPr>
              <a:xfrm>
                <a:off x="6691925" y="2426102"/>
                <a:ext cx="394463"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hteck 43">
                <a:extLst>
                  <a:ext uri="{FF2B5EF4-FFF2-40B4-BE49-F238E27FC236}">
                    <a16:creationId xmlns:a16="http://schemas.microsoft.com/office/drawing/2014/main" id="{06CEA65A-7F21-4DEB-8480-877025D29BBB}"/>
                  </a:ext>
                </a:extLst>
              </p:cNvPr>
              <p:cNvSpPr/>
              <p:nvPr/>
            </p:nvSpPr>
            <p:spPr>
              <a:xfrm>
                <a:off x="7319362" y="2428463"/>
                <a:ext cx="394463"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hteck 44">
                <a:extLst>
                  <a:ext uri="{FF2B5EF4-FFF2-40B4-BE49-F238E27FC236}">
                    <a16:creationId xmlns:a16="http://schemas.microsoft.com/office/drawing/2014/main" id="{8A72EB79-810A-4804-AB72-33AF91B70F3B}"/>
                  </a:ext>
                </a:extLst>
              </p:cNvPr>
              <p:cNvSpPr/>
              <p:nvPr/>
            </p:nvSpPr>
            <p:spPr>
              <a:xfrm>
                <a:off x="7911008" y="2423403"/>
                <a:ext cx="394463"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59" name="Grafik 58">
            <a:extLst>
              <a:ext uri="{FF2B5EF4-FFF2-40B4-BE49-F238E27FC236}">
                <a16:creationId xmlns:a16="http://schemas.microsoft.com/office/drawing/2014/main" id="{A11A3B84-FA19-48CA-80DA-84B4CB4E039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59962" y="4577282"/>
            <a:ext cx="2852144" cy="1413239"/>
          </a:xfrm>
          <a:prstGeom prst="rect">
            <a:avLst/>
          </a:prstGeom>
        </p:spPr>
      </p:pic>
      <p:sp>
        <p:nvSpPr>
          <p:cNvPr id="4" name="Pfeil: nach rechts 3">
            <a:extLst>
              <a:ext uri="{FF2B5EF4-FFF2-40B4-BE49-F238E27FC236}">
                <a16:creationId xmlns:a16="http://schemas.microsoft.com/office/drawing/2014/main" id="{8106EEA8-E582-4C67-97C4-AC779F27987A}"/>
              </a:ext>
            </a:extLst>
          </p:cNvPr>
          <p:cNvSpPr/>
          <p:nvPr/>
        </p:nvSpPr>
        <p:spPr>
          <a:xfrm>
            <a:off x="5412106" y="5052477"/>
            <a:ext cx="760014" cy="593073"/>
          </a:xfrm>
          <a:prstGeom prst="rightArrow">
            <a:avLst/>
          </a:prstGeom>
          <a:solidFill>
            <a:srgbClr val="E41B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Pfeil: nach links und rechts 59">
            <a:extLst>
              <a:ext uri="{FF2B5EF4-FFF2-40B4-BE49-F238E27FC236}">
                <a16:creationId xmlns:a16="http://schemas.microsoft.com/office/drawing/2014/main" id="{295AA58C-2BED-433F-9F4A-0E132F96D674}"/>
              </a:ext>
            </a:extLst>
          </p:cNvPr>
          <p:cNvSpPr/>
          <p:nvPr/>
        </p:nvSpPr>
        <p:spPr>
          <a:xfrm rot="16200000">
            <a:off x="3455721" y="3907370"/>
            <a:ext cx="1159835" cy="588524"/>
          </a:xfrm>
          <a:prstGeom prst="leftRightArrow">
            <a:avLst/>
          </a:prstGeom>
          <a:solidFill>
            <a:srgbClr val="E322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Grafik 33">
            <a:extLst>
              <a:ext uri="{FF2B5EF4-FFF2-40B4-BE49-F238E27FC236}">
                <a16:creationId xmlns:a16="http://schemas.microsoft.com/office/drawing/2014/main" id="{CD8FB94B-8FC1-4D4D-8203-62BD14D7C544}"/>
              </a:ext>
            </a:extLst>
          </p:cNvPr>
          <p:cNvPicPr>
            <a:picLocks noChangeAspect="1"/>
          </p:cNvPicPr>
          <p:nvPr/>
        </p:nvPicPr>
        <p:blipFill rotWithShape="1">
          <a:blip r:embed="rId4">
            <a:clrChange>
              <a:clrFrom>
                <a:srgbClr val="F4F4F4"/>
              </a:clrFrom>
              <a:clrTo>
                <a:srgbClr val="F4F4F4">
                  <a:alpha val="0"/>
                </a:srgbClr>
              </a:clrTo>
            </a:clrChange>
          </a:blip>
          <a:srcRect t="19243"/>
          <a:stretch/>
        </p:blipFill>
        <p:spPr>
          <a:xfrm rot="10800000">
            <a:off x="346741" y="4612942"/>
            <a:ext cx="644101" cy="917170"/>
          </a:xfrm>
          <a:prstGeom prst="rect">
            <a:avLst/>
          </a:prstGeom>
        </p:spPr>
      </p:pic>
      <p:pic>
        <p:nvPicPr>
          <p:cNvPr id="53" name="Picture 2">
            <a:extLst>
              <a:ext uri="{FF2B5EF4-FFF2-40B4-BE49-F238E27FC236}">
                <a16:creationId xmlns:a16="http://schemas.microsoft.com/office/drawing/2014/main" id="{06BDA40D-F6B3-4DF7-92A5-B3D22C11D0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5159819" y="1295460"/>
            <a:ext cx="1049332" cy="1831380"/>
          </a:xfrm>
          <a:prstGeom prst="rect">
            <a:avLst/>
          </a:prstGeom>
          <a:noFill/>
          <a:extLst>
            <a:ext uri="{909E8E84-426E-40DD-AFC4-6F175D3DCCD1}">
              <a14:hiddenFill xmlns:a14="http://schemas.microsoft.com/office/drawing/2010/main">
                <a:solidFill>
                  <a:srgbClr val="FFFFFF"/>
                </a:solidFill>
              </a14:hiddenFill>
            </a:ext>
          </a:extLst>
        </p:spPr>
      </p:pic>
      <p:sp>
        <p:nvSpPr>
          <p:cNvPr id="54" name="Trapezoid 53">
            <a:extLst>
              <a:ext uri="{FF2B5EF4-FFF2-40B4-BE49-F238E27FC236}">
                <a16:creationId xmlns:a16="http://schemas.microsoft.com/office/drawing/2014/main" id="{A568F67D-D4AF-4B48-A19A-206298B10869}"/>
              </a:ext>
            </a:extLst>
          </p:cNvPr>
          <p:cNvSpPr/>
          <p:nvPr/>
        </p:nvSpPr>
        <p:spPr>
          <a:xfrm rot="16200000">
            <a:off x="5086402" y="2403207"/>
            <a:ext cx="202121" cy="449285"/>
          </a:xfrm>
          <a:prstGeom prst="trapezoid">
            <a:avLst>
              <a:gd name="adj" fmla="val 37049"/>
            </a:avLst>
          </a:prstGeom>
          <a:solidFill>
            <a:srgbClr val="8A121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rgbClr val="575757"/>
              </a:solidFill>
            </a:endParaRPr>
          </a:p>
        </p:txBody>
      </p:sp>
      <p:grpSp>
        <p:nvGrpSpPr>
          <p:cNvPr id="55" name="Gruppieren 54">
            <a:extLst>
              <a:ext uri="{FF2B5EF4-FFF2-40B4-BE49-F238E27FC236}">
                <a16:creationId xmlns:a16="http://schemas.microsoft.com/office/drawing/2014/main" id="{A4F17336-26C2-46F8-9823-34DB9BE50C45}"/>
              </a:ext>
            </a:extLst>
          </p:cNvPr>
          <p:cNvGrpSpPr/>
          <p:nvPr/>
        </p:nvGrpSpPr>
        <p:grpSpPr>
          <a:xfrm>
            <a:off x="3214641" y="2190927"/>
            <a:ext cx="1832465" cy="1316851"/>
            <a:chOff x="6927851" y="2648245"/>
            <a:chExt cx="2475536" cy="1778975"/>
          </a:xfrm>
        </p:grpSpPr>
        <p:pic>
          <p:nvPicPr>
            <p:cNvPr id="56" name="Grafik 55">
              <a:extLst>
                <a:ext uri="{FF2B5EF4-FFF2-40B4-BE49-F238E27FC236}">
                  <a16:creationId xmlns:a16="http://schemas.microsoft.com/office/drawing/2014/main" id="{ED19D838-1813-4565-A4AA-136F6D12FD9D}"/>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9194" t="21169" r="52127" b="24396"/>
            <a:stretch/>
          </p:blipFill>
          <p:spPr>
            <a:xfrm>
              <a:off x="6927851" y="2648245"/>
              <a:ext cx="2475536" cy="1778975"/>
            </a:xfrm>
            <a:prstGeom prst="rect">
              <a:avLst/>
            </a:prstGeom>
          </p:spPr>
        </p:pic>
        <p:sp>
          <p:nvSpPr>
            <p:cNvPr id="57" name="Rechteck 56">
              <a:extLst>
                <a:ext uri="{FF2B5EF4-FFF2-40B4-BE49-F238E27FC236}">
                  <a16:creationId xmlns:a16="http://schemas.microsoft.com/office/drawing/2014/main" id="{D7F5E4A4-24A5-40B0-8CF3-60B5CD70DCBE}"/>
                </a:ext>
              </a:extLst>
            </p:cNvPr>
            <p:cNvSpPr/>
            <p:nvPr/>
          </p:nvSpPr>
          <p:spPr>
            <a:xfrm>
              <a:off x="7103909" y="2917468"/>
              <a:ext cx="2123420" cy="1187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rgbClr val="575757"/>
                </a:solidFill>
              </a:endParaRPr>
            </a:p>
          </p:txBody>
        </p:sp>
        <p:pic>
          <p:nvPicPr>
            <p:cNvPr id="58" name="Picture 1">
              <a:extLst>
                <a:ext uri="{FF2B5EF4-FFF2-40B4-BE49-F238E27FC236}">
                  <a16:creationId xmlns:a16="http://schemas.microsoft.com/office/drawing/2014/main" id="{0E4E6E4D-E5EE-41EA-84FE-9150F32AAE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7093182" y="2903127"/>
              <a:ext cx="2140331" cy="1203935"/>
            </a:xfrm>
            <a:prstGeom prst="rect">
              <a:avLst/>
            </a:prstGeom>
            <a:noFill/>
            <a:extLst>
              <a:ext uri="{909E8E84-426E-40DD-AFC4-6F175D3DCCD1}">
                <a14:hiddenFill xmlns:a14="http://schemas.microsoft.com/office/drawing/2010/main">
                  <a:solidFill>
                    <a:srgbClr val="FFFFFF"/>
                  </a:solidFill>
                </a14:hiddenFill>
              </a:ext>
            </a:extLst>
          </p:spPr>
        </p:pic>
      </p:grpSp>
      <p:pic>
        <p:nvPicPr>
          <p:cNvPr id="51" name="Grafik 50">
            <a:extLst>
              <a:ext uri="{FF2B5EF4-FFF2-40B4-BE49-F238E27FC236}">
                <a16:creationId xmlns:a16="http://schemas.microsoft.com/office/drawing/2014/main" id="{EBDA5F9F-5AA4-43DA-ABFB-C3E22E5C8042}"/>
              </a:ext>
            </a:extLst>
          </p:cNvPr>
          <p:cNvPicPr>
            <a:picLocks noChangeAspect="1"/>
          </p:cNvPicPr>
          <p:nvPr/>
        </p:nvPicPr>
        <p:blipFill rotWithShape="1">
          <a:blip r:embed="rId10">
            <a:extLst>
              <a:ext uri="{28A0092B-C50C-407E-A947-70E740481C1C}">
                <a14:useLocalDpi xmlns:a14="http://schemas.microsoft.com/office/drawing/2010/main" val="0"/>
              </a:ext>
            </a:extLst>
          </a:blip>
          <a:srcRect t="1962" r="2851" b="6355"/>
          <a:stretch/>
        </p:blipFill>
        <p:spPr>
          <a:xfrm>
            <a:off x="5054102" y="2526789"/>
            <a:ext cx="6709104" cy="5283200"/>
          </a:xfrm>
          <a:prstGeom prst="rect">
            <a:avLst/>
          </a:prstGeom>
        </p:spPr>
      </p:pic>
      <p:pic>
        <p:nvPicPr>
          <p:cNvPr id="61" name="Picture 2" descr="Premium Photo | Caucasian man rear view full body on white background">
            <a:extLst>
              <a:ext uri="{FF2B5EF4-FFF2-40B4-BE49-F238E27FC236}">
                <a16:creationId xmlns:a16="http://schemas.microsoft.com/office/drawing/2014/main" id="{CAE128BA-4644-4818-B5AF-942DE67A51C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4476" b="95852" l="9585" r="89617">
                        <a14:foregroundMark x1="54313" y1="54803" x2="53834" y2="46834"/>
                        <a14:foregroundMark x1="53834" y1="46834" x2="61502" y2="25109"/>
                        <a14:foregroundMark x1="61502" y1="25109" x2="58626" y2="17904"/>
                        <a14:foregroundMark x1="58626" y1="17904" x2="50160" y2="22380"/>
                        <a14:foregroundMark x1="50160" y1="22380" x2="48083" y2="24672"/>
                        <a14:foregroundMark x1="68850" y1="30895" x2="68690" y2="24891"/>
                        <a14:foregroundMark x1="70447" y1="30459" x2="68850" y2="23908"/>
                        <a14:foregroundMark x1="55431" y1="15502" x2="55272" y2="4585"/>
                        <a14:foregroundMark x1="42013" y1="68122" x2="37540" y2="89410"/>
                        <a14:foregroundMark x1="37540" y1="89410" x2="33866" y2="93013"/>
                        <a14:foregroundMark x1="39137" y1="95415" x2="37700" y2="95306"/>
                        <a14:foregroundMark x1="63738" y1="90830" x2="62460" y2="95852"/>
                        <a14:foregroundMark x1="39297" y1="24454" x2="34345" y2="30459"/>
                        <a14:foregroundMark x1="34345" y1="30459" x2="34185" y2="31004"/>
                        <a14:backgroundMark x1="38019" y1="47598" x2="39457" y2="42686"/>
                        <a14:backgroundMark x1="37220" y1="49454" x2="37061" y2="48472"/>
                        <a14:backgroundMark x1="37061" y1="49782" x2="37061" y2="49782"/>
                        <a14:backgroundMark x1="39936" y1="36354" x2="40415" y2="35153"/>
                        <a14:backgroundMark x1="36741" y1="54367" x2="36741" y2="55895"/>
                        <a14:backgroundMark x1="38498" y1="89504" x2="38410" y2="89773"/>
                      </a14:backgroundRemoval>
                    </a14:imgEffect>
                  </a14:imgLayer>
                </a14:imgProps>
              </a:ext>
              <a:ext uri="{28A0092B-C50C-407E-A947-70E740481C1C}">
                <a14:useLocalDpi xmlns:a14="http://schemas.microsoft.com/office/drawing/2010/main" val="0"/>
              </a:ext>
            </a:extLst>
          </a:blip>
          <a:srcRect/>
          <a:stretch>
            <a:fillRect/>
          </a:stretch>
        </p:blipFill>
        <p:spPr bwMode="auto">
          <a:xfrm>
            <a:off x="6982317" y="4081978"/>
            <a:ext cx="2928307" cy="4285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9087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2.29167E-6 0.00023 L 0.04791 -0.30694 C 0.05664 -0.37361 0.08359 -0.43171 0.12018 -0.46759 C 0.16094 -0.50787 0.20078 -0.51597 0.23802 -0.49467 L 0.41015 -0.40416 " pathEditMode="relative" rAng="19860000" ptsTypes="AAAAA">
                                      <p:cBhvr>
                                        <p:cTn id="6" dur="2000" fill="hold"/>
                                        <p:tgtEl>
                                          <p:spTgt spid="34"/>
                                        </p:tgtEl>
                                        <p:attrNameLst>
                                          <p:attrName>ppt_x</p:attrName>
                                          <p:attrName>ppt_y</p:attrName>
                                        </p:attrNameLst>
                                      </p:cBhvr>
                                      <p:rCtr x="16341" y="-3358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34"/>
                                        </p:tgtEl>
                                      </p:cBhvr>
                                    </p:animEffect>
                                    <p:set>
                                      <p:cBhvr>
                                        <p:cTn id="10" dur="1" fill="hold">
                                          <p:stCondLst>
                                            <p:cond delay="499"/>
                                          </p:stCondLst>
                                        </p:cTn>
                                        <p:tgtEl>
                                          <p:spTgt spid="34"/>
                                        </p:tgtEl>
                                        <p:attrNameLst>
                                          <p:attrName>style.visibility</p:attrName>
                                        </p:attrNameLst>
                                      </p:cBhvr>
                                      <p:to>
                                        <p:strVal val="hidden"/>
                                      </p:to>
                                    </p:set>
                                  </p:childTnLst>
                                </p:cTn>
                              </p:par>
                            </p:childTnLst>
                          </p:cTn>
                        </p:par>
                        <p:par>
                          <p:cTn id="11" fill="hold">
                            <p:stCondLst>
                              <p:cond delay="2500"/>
                            </p:stCondLst>
                            <p:childTnLst>
                              <p:par>
                                <p:cTn id="12" presetID="10" presetClass="entr" presetSubtype="0" fill="hold" nodeType="after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5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wipe(left)">
                                      <p:cBhvr>
                                        <p:cTn id="19" dur="500"/>
                                        <p:tgtEl>
                                          <p:spTgt spid="54"/>
                                        </p:tgtEl>
                                      </p:cBhvr>
                                    </p:animEffect>
                                  </p:childTnLst>
                                </p:cTn>
                              </p:par>
                            </p:childTnLst>
                          </p:cTn>
                        </p:par>
                        <p:par>
                          <p:cTn id="20" fill="hold">
                            <p:stCondLst>
                              <p:cond delay="500"/>
                            </p:stCondLst>
                            <p:childTnLst>
                              <p:par>
                                <p:cTn id="21" presetID="22" presetClass="exit" presetSubtype="2" fill="hold" grpId="1" nodeType="afterEffect">
                                  <p:stCondLst>
                                    <p:cond delay="0"/>
                                  </p:stCondLst>
                                  <p:childTnLst>
                                    <p:animEffect transition="out" filter="wipe(right)">
                                      <p:cBhvr>
                                        <p:cTn id="22" dur="500"/>
                                        <p:tgtEl>
                                          <p:spTgt spid="54"/>
                                        </p:tgtEl>
                                      </p:cBhvr>
                                    </p:animEffect>
                                    <p:set>
                                      <p:cBhvr>
                                        <p:cTn id="23" dur="1" fill="hold">
                                          <p:stCondLst>
                                            <p:cond delay="499"/>
                                          </p:stCondLst>
                                        </p:cTn>
                                        <p:tgtEl>
                                          <p:spTgt spid="5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barn(outHorizontal)">
                                      <p:cBhvr>
                                        <p:cTn id="28" dur="500"/>
                                        <p:tgtEl>
                                          <p:spTgt spid="60"/>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path" presetSubtype="0" accel="50000" decel="50000" fill="hold" nodeType="clickEffect">
                                  <p:stCondLst>
                                    <p:cond delay="0"/>
                                  </p:stCondLst>
                                  <p:childTnLst>
                                    <p:animMotion origin="layout" path="M -0.0013 0.01296 L 0.1237 0.01296 C 0.17969 0.01296 0.2487 0.10324 0.2487 0.17662 L 0.2487 0.34051 " pathEditMode="relative" rAng="0" ptsTypes="AAAA">
                                      <p:cBhvr>
                                        <p:cTn id="32" dur="2000" fill="hold"/>
                                        <p:tgtEl>
                                          <p:spTgt spid="53"/>
                                        </p:tgtEl>
                                        <p:attrNameLst>
                                          <p:attrName>ppt_x</p:attrName>
                                          <p:attrName>ppt_y</p:attrName>
                                        </p:attrNameLst>
                                      </p:cBhvr>
                                      <p:rCtr x="12500" y="16366"/>
                                    </p:animMotion>
                                  </p:childTnLst>
                                </p:cTn>
                              </p:par>
                            </p:childTnLst>
                          </p:cTn>
                        </p:par>
                      </p:childTnLst>
                    </p:cTn>
                  </p:par>
                  <p:par>
                    <p:cTn id="33" fill="hold">
                      <p:stCondLst>
                        <p:cond delay="indefinite"/>
                      </p:stCondLst>
                      <p:childTnLst>
                        <p:par>
                          <p:cTn id="34" fill="hold">
                            <p:stCondLst>
                              <p:cond delay="0"/>
                            </p:stCondLst>
                            <p:childTnLst>
                              <p:par>
                                <p:cTn id="35" presetID="16" presetClass="exit" presetSubtype="26" fill="hold" grpId="1" nodeType="clickEffect">
                                  <p:stCondLst>
                                    <p:cond delay="0"/>
                                  </p:stCondLst>
                                  <p:childTnLst>
                                    <p:animEffect transition="out" filter="barn(inHorizontal)">
                                      <p:cBhvr>
                                        <p:cTn id="36" dur="500"/>
                                        <p:tgtEl>
                                          <p:spTgt spid="60"/>
                                        </p:tgtEl>
                                      </p:cBhvr>
                                    </p:animEffect>
                                    <p:set>
                                      <p:cBhvr>
                                        <p:cTn id="37" dur="1" fill="hold">
                                          <p:stCondLst>
                                            <p:cond delay="499"/>
                                          </p:stCondLst>
                                        </p:cTn>
                                        <p:tgtEl>
                                          <p:spTgt spid="6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left)">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0" grpId="0" animBg="1"/>
      <p:bldP spid="60" grpId="1" animBg="1"/>
      <p:bldP spid="54" grpId="0" animBg="1"/>
      <p:bldP spid="5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CE4B3C-AA34-4C13-AB38-9474737EAAFD}"/>
              </a:ext>
            </a:extLst>
          </p:cNvPr>
          <p:cNvSpPr>
            <a:spLocks noGrp="1"/>
          </p:cNvSpPr>
          <p:nvPr>
            <p:ph type="title"/>
          </p:nvPr>
        </p:nvSpPr>
        <p:spPr>
          <a:xfrm>
            <a:off x="3476625" y="2975969"/>
            <a:ext cx="6991350" cy="1524911"/>
          </a:xfrm>
        </p:spPr>
        <p:txBody>
          <a:bodyPr>
            <a:normAutofit/>
          </a:bodyPr>
          <a:lstStyle/>
          <a:p>
            <a:pPr>
              <a:spcAft>
                <a:spcPts val="1800"/>
              </a:spcAft>
            </a:pPr>
            <a:br>
              <a:rPr lang="fr-FR" sz="3600" cap="none" dirty="0">
                <a:latin typeface="Calibri Light" panose="020F0302020204030204" pitchFamily="34" charset="0"/>
                <a:cs typeface="Calibri Light" panose="020F0302020204030204" pitchFamily="34" charset="0"/>
              </a:rPr>
            </a:br>
            <a:r>
              <a:rPr lang="fr-FR" sz="3600" cap="none" dirty="0">
                <a:latin typeface="Calibri Light" panose="020F0302020204030204" pitchFamily="34" charset="0"/>
                <a:cs typeface="Calibri Light" panose="020F0302020204030204" pitchFamily="34" charset="0"/>
              </a:rPr>
              <a:t>MODULI E FUNZIONALITA’</a:t>
            </a:r>
            <a:endParaRPr lang="fr-FR" dirty="0"/>
          </a:p>
        </p:txBody>
      </p:sp>
    </p:spTree>
    <p:extLst>
      <p:ext uri="{BB962C8B-B14F-4D97-AF65-F5344CB8AC3E}">
        <p14:creationId xmlns:p14="http://schemas.microsoft.com/office/powerpoint/2010/main" val="497810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C634F7F-52C0-46DC-944F-81F6EB207D51}"/>
              </a:ext>
            </a:extLst>
          </p:cNvPr>
          <p:cNvSpPr>
            <a:spLocks noGrp="1"/>
          </p:cNvSpPr>
          <p:nvPr>
            <p:ph type="title"/>
          </p:nvPr>
        </p:nvSpPr>
        <p:spPr/>
        <p:txBody>
          <a:bodyPr>
            <a:normAutofit fontScale="90000"/>
          </a:bodyPr>
          <a:lstStyle/>
          <a:p>
            <a:r>
              <a:rPr lang="fr-FR" dirty="0"/>
              <a:t>GENERALE</a:t>
            </a:r>
          </a:p>
        </p:txBody>
      </p:sp>
      <p:grpSp>
        <p:nvGrpSpPr>
          <p:cNvPr id="2" name="Gruppieren 1">
            <a:extLst>
              <a:ext uri="{FF2B5EF4-FFF2-40B4-BE49-F238E27FC236}">
                <a16:creationId xmlns:a16="http://schemas.microsoft.com/office/drawing/2014/main" id="{607360A4-B7EB-480B-8F8B-5F5220F9B511}"/>
              </a:ext>
            </a:extLst>
          </p:cNvPr>
          <p:cNvGrpSpPr/>
          <p:nvPr/>
        </p:nvGrpSpPr>
        <p:grpSpPr>
          <a:xfrm>
            <a:off x="933870" y="4677283"/>
            <a:ext cx="3826161" cy="1780684"/>
            <a:chOff x="933870" y="4677283"/>
            <a:chExt cx="3826161" cy="1780684"/>
          </a:xfrm>
        </p:grpSpPr>
        <p:pic>
          <p:nvPicPr>
            <p:cNvPr id="26" name="Grafik 25">
              <a:extLst>
                <a:ext uri="{FF2B5EF4-FFF2-40B4-BE49-F238E27FC236}">
                  <a16:creationId xmlns:a16="http://schemas.microsoft.com/office/drawing/2014/main" id="{9E66C7C3-AA39-4B5A-8869-D4B316DF15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3870" y="5261117"/>
              <a:ext cx="1366382" cy="1196850"/>
            </a:xfrm>
            <a:prstGeom prst="rect">
              <a:avLst/>
            </a:prstGeom>
          </p:spPr>
        </p:pic>
        <p:pic>
          <p:nvPicPr>
            <p:cNvPr id="27" name="Grafik 26">
              <a:extLst>
                <a:ext uri="{FF2B5EF4-FFF2-40B4-BE49-F238E27FC236}">
                  <a16:creationId xmlns:a16="http://schemas.microsoft.com/office/drawing/2014/main" id="{EEE40E91-9F4C-456E-9B13-679453FAE2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91131" y="4985385"/>
              <a:ext cx="1359751" cy="1196849"/>
            </a:xfrm>
            <a:prstGeom prst="rect">
              <a:avLst/>
            </a:prstGeom>
          </p:spPr>
        </p:pic>
        <p:pic>
          <p:nvPicPr>
            <p:cNvPr id="43" name="Grafik 42">
              <a:extLst>
                <a:ext uri="{FF2B5EF4-FFF2-40B4-BE49-F238E27FC236}">
                  <a16:creationId xmlns:a16="http://schemas.microsoft.com/office/drawing/2014/main" id="{E49A3510-BC5A-4FE2-807D-F5E4CA13315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00280" y="4677283"/>
              <a:ext cx="1359751" cy="1196849"/>
            </a:xfrm>
            <a:prstGeom prst="rect">
              <a:avLst/>
            </a:prstGeom>
          </p:spPr>
        </p:pic>
      </p:grpSp>
      <p:pic>
        <p:nvPicPr>
          <p:cNvPr id="44" name="Grafik 43">
            <a:extLst>
              <a:ext uri="{FF2B5EF4-FFF2-40B4-BE49-F238E27FC236}">
                <a16:creationId xmlns:a16="http://schemas.microsoft.com/office/drawing/2014/main" id="{7F23D90B-BD0B-48EE-B66D-5C85940CFFF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05714" y="4367013"/>
            <a:ext cx="1359751" cy="1196848"/>
          </a:xfrm>
          <a:prstGeom prst="rect">
            <a:avLst/>
          </a:prstGeom>
        </p:spPr>
      </p:pic>
      <p:pic>
        <p:nvPicPr>
          <p:cNvPr id="45" name="Grafik 44">
            <a:extLst>
              <a:ext uri="{FF2B5EF4-FFF2-40B4-BE49-F238E27FC236}">
                <a16:creationId xmlns:a16="http://schemas.microsoft.com/office/drawing/2014/main" id="{0CEFA96D-5D67-4B61-ABBB-B4F9AEC8F1A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584274" y="3677179"/>
            <a:ext cx="1359751" cy="1196847"/>
          </a:xfrm>
          <a:prstGeom prst="rect">
            <a:avLst/>
          </a:prstGeom>
        </p:spPr>
      </p:pic>
      <p:pic>
        <p:nvPicPr>
          <p:cNvPr id="46" name="Grafik 45">
            <a:extLst>
              <a:ext uri="{FF2B5EF4-FFF2-40B4-BE49-F238E27FC236}">
                <a16:creationId xmlns:a16="http://schemas.microsoft.com/office/drawing/2014/main" id="{DAA35850-41E5-4453-BE8D-0160776AE9F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560294" y="2989242"/>
            <a:ext cx="1359751" cy="1196847"/>
          </a:xfrm>
          <a:prstGeom prst="rect">
            <a:avLst/>
          </a:prstGeom>
        </p:spPr>
      </p:pic>
      <p:pic>
        <p:nvPicPr>
          <p:cNvPr id="47" name="Grafik 46">
            <a:extLst>
              <a:ext uri="{FF2B5EF4-FFF2-40B4-BE49-F238E27FC236}">
                <a16:creationId xmlns:a16="http://schemas.microsoft.com/office/drawing/2014/main" id="{2032EBE6-2F06-4EE8-A9F9-8D20FABC3C5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558902" y="2437578"/>
            <a:ext cx="1359751" cy="1196848"/>
          </a:xfrm>
          <a:prstGeom prst="rect">
            <a:avLst/>
          </a:prstGeom>
        </p:spPr>
      </p:pic>
      <p:pic>
        <p:nvPicPr>
          <p:cNvPr id="48" name="Grafik 47">
            <a:extLst>
              <a:ext uri="{FF2B5EF4-FFF2-40B4-BE49-F238E27FC236}">
                <a16:creationId xmlns:a16="http://schemas.microsoft.com/office/drawing/2014/main" id="{CCA1C53D-179E-48C4-9A79-17357B28627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559405" y="1264853"/>
            <a:ext cx="1359751" cy="1196847"/>
          </a:xfrm>
          <a:prstGeom prst="rect">
            <a:avLst/>
          </a:prstGeom>
        </p:spPr>
      </p:pic>
      <p:pic>
        <p:nvPicPr>
          <p:cNvPr id="49" name="Grafik 48">
            <a:extLst>
              <a:ext uri="{FF2B5EF4-FFF2-40B4-BE49-F238E27FC236}">
                <a16:creationId xmlns:a16="http://schemas.microsoft.com/office/drawing/2014/main" id="{68CFD891-F608-4825-AE55-F5089C3F5C1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599014" y="1831626"/>
            <a:ext cx="1359751" cy="1196847"/>
          </a:xfrm>
          <a:prstGeom prst="rect">
            <a:avLst/>
          </a:prstGeom>
        </p:spPr>
      </p:pic>
      <p:pic>
        <p:nvPicPr>
          <p:cNvPr id="57" name="Grafik 56">
            <a:extLst>
              <a:ext uri="{FF2B5EF4-FFF2-40B4-BE49-F238E27FC236}">
                <a16:creationId xmlns:a16="http://schemas.microsoft.com/office/drawing/2014/main" id="{CB3B5650-32FA-4AD4-954C-10C64D79EB6B}"/>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6658635" y="1845113"/>
            <a:ext cx="1256008" cy="1196761"/>
          </a:xfrm>
          <a:prstGeom prst="rect">
            <a:avLst/>
          </a:prstGeom>
          <a:effectLst>
            <a:outerShdw blurRad="50800" dist="38100" dir="8100000" algn="tr" rotWithShape="0">
              <a:prstClr val="black">
                <a:alpha val="72000"/>
              </a:prstClr>
            </a:outerShdw>
          </a:effectLst>
        </p:spPr>
      </p:pic>
      <p:grpSp>
        <p:nvGrpSpPr>
          <p:cNvPr id="58" name="Gruppieren 57">
            <a:extLst>
              <a:ext uri="{FF2B5EF4-FFF2-40B4-BE49-F238E27FC236}">
                <a16:creationId xmlns:a16="http://schemas.microsoft.com/office/drawing/2014/main" id="{3AF5196C-D625-4858-A409-0E1ED91B81EF}"/>
              </a:ext>
            </a:extLst>
          </p:cNvPr>
          <p:cNvGrpSpPr/>
          <p:nvPr/>
        </p:nvGrpSpPr>
        <p:grpSpPr>
          <a:xfrm>
            <a:off x="567419" y="1264853"/>
            <a:ext cx="307777" cy="5338154"/>
            <a:chOff x="458516" y="1346347"/>
            <a:chExt cx="321986" cy="4920916"/>
          </a:xfrm>
        </p:grpSpPr>
        <p:cxnSp>
          <p:nvCxnSpPr>
            <p:cNvPr id="59" name="Gerade Verbindung mit Pfeil 58">
              <a:extLst>
                <a:ext uri="{FF2B5EF4-FFF2-40B4-BE49-F238E27FC236}">
                  <a16:creationId xmlns:a16="http://schemas.microsoft.com/office/drawing/2014/main" id="{E9C59F83-3365-43DA-97F4-CDE56517B4C1}"/>
                </a:ext>
              </a:extLst>
            </p:cNvPr>
            <p:cNvCxnSpPr/>
            <p:nvPr/>
          </p:nvCxnSpPr>
          <p:spPr>
            <a:xfrm flipV="1">
              <a:off x="764005" y="1346347"/>
              <a:ext cx="0" cy="4920916"/>
            </a:xfrm>
            <a:prstGeom prst="straightConnector1">
              <a:avLst/>
            </a:prstGeom>
            <a:ln w="12700">
              <a:solidFill>
                <a:srgbClr val="3C3C3C"/>
              </a:solidFill>
              <a:tailEnd type="triangle"/>
            </a:ln>
          </p:spPr>
          <p:style>
            <a:lnRef idx="1">
              <a:schemeClr val="dk1"/>
            </a:lnRef>
            <a:fillRef idx="0">
              <a:schemeClr val="dk1"/>
            </a:fillRef>
            <a:effectRef idx="0">
              <a:schemeClr val="dk1"/>
            </a:effectRef>
            <a:fontRef idx="minor">
              <a:schemeClr val="tx1"/>
            </a:fontRef>
          </p:style>
        </p:cxnSp>
        <p:sp>
          <p:nvSpPr>
            <p:cNvPr id="60" name="Textfeld 59">
              <a:extLst>
                <a:ext uri="{FF2B5EF4-FFF2-40B4-BE49-F238E27FC236}">
                  <a16:creationId xmlns:a16="http://schemas.microsoft.com/office/drawing/2014/main" id="{D2431437-70F0-43D8-A7B9-D64D0AFD39D4}"/>
                </a:ext>
              </a:extLst>
            </p:cNvPr>
            <p:cNvSpPr txBox="1"/>
            <p:nvPr/>
          </p:nvSpPr>
          <p:spPr>
            <a:xfrm rot="16200000">
              <a:off x="-84531" y="5206075"/>
              <a:ext cx="1408080" cy="321986"/>
            </a:xfrm>
            <a:prstGeom prst="rect">
              <a:avLst/>
            </a:prstGeom>
            <a:noFill/>
          </p:spPr>
          <p:txBody>
            <a:bodyPr wrap="none" rtlCol="0">
              <a:spAutoFit/>
            </a:bodyPr>
            <a:lstStyle/>
            <a:p>
              <a:r>
                <a:rPr lang="de-DE" sz="1400" i="1" dirty="0">
                  <a:solidFill>
                    <a:srgbClr val="3C3C3C"/>
                  </a:solidFill>
                  <a:latin typeface="Arial" panose="020B0604020202020204" pitchFamily="34" charset="0"/>
                  <a:cs typeface="Arial" panose="020B0604020202020204" pitchFamily="34" charset="0"/>
                </a:rPr>
                <a:t>PRODUTTIVITA‘</a:t>
              </a:r>
              <a:endParaRPr lang="de-CH" sz="1400" i="1" dirty="0">
                <a:solidFill>
                  <a:srgbClr val="3C3C3C"/>
                </a:solidFill>
                <a:latin typeface="Arial" panose="020B0604020202020204" pitchFamily="34" charset="0"/>
                <a:cs typeface="Arial" panose="020B0604020202020204" pitchFamily="34" charset="0"/>
              </a:endParaRPr>
            </a:p>
          </p:txBody>
        </p:sp>
      </p:grpSp>
      <p:grpSp>
        <p:nvGrpSpPr>
          <p:cNvPr id="62" name="Gruppieren 61">
            <a:extLst>
              <a:ext uri="{FF2B5EF4-FFF2-40B4-BE49-F238E27FC236}">
                <a16:creationId xmlns:a16="http://schemas.microsoft.com/office/drawing/2014/main" id="{D7CBF466-6D97-4211-8CC6-705C802FE31E}"/>
              </a:ext>
            </a:extLst>
          </p:cNvPr>
          <p:cNvGrpSpPr/>
          <p:nvPr/>
        </p:nvGrpSpPr>
        <p:grpSpPr>
          <a:xfrm>
            <a:off x="721305" y="6450435"/>
            <a:ext cx="9888959" cy="315307"/>
            <a:chOff x="-626721" y="6011939"/>
            <a:chExt cx="10345487" cy="334543"/>
          </a:xfrm>
        </p:grpSpPr>
        <p:cxnSp>
          <p:nvCxnSpPr>
            <p:cNvPr id="64" name="Gerade Verbindung mit Pfeil 63">
              <a:extLst>
                <a:ext uri="{FF2B5EF4-FFF2-40B4-BE49-F238E27FC236}">
                  <a16:creationId xmlns:a16="http://schemas.microsoft.com/office/drawing/2014/main" id="{414296D2-1CD0-41F1-AB5C-D42A3EC15B65}"/>
                </a:ext>
              </a:extLst>
            </p:cNvPr>
            <p:cNvCxnSpPr>
              <a:cxnSpLocks/>
            </p:cNvCxnSpPr>
            <p:nvPr/>
          </p:nvCxnSpPr>
          <p:spPr>
            <a:xfrm>
              <a:off x="-626721" y="6011939"/>
              <a:ext cx="10345487" cy="0"/>
            </a:xfrm>
            <a:prstGeom prst="straightConnector1">
              <a:avLst/>
            </a:prstGeom>
            <a:ln w="12700">
              <a:solidFill>
                <a:srgbClr val="3C3C3C"/>
              </a:solidFill>
              <a:tailEnd type="triangle"/>
            </a:ln>
          </p:spPr>
          <p:style>
            <a:lnRef idx="1">
              <a:schemeClr val="dk1"/>
            </a:lnRef>
            <a:fillRef idx="0">
              <a:schemeClr val="dk1"/>
            </a:fillRef>
            <a:effectRef idx="0">
              <a:schemeClr val="dk1"/>
            </a:effectRef>
            <a:fontRef idx="minor">
              <a:schemeClr val="tx1"/>
            </a:fontRef>
          </p:style>
        </p:cxnSp>
        <p:sp>
          <p:nvSpPr>
            <p:cNvPr id="65" name="Textfeld 64">
              <a:extLst>
                <a:ext uri="{FF2B5EF4-FFF2-40B4-BE49-F238E27FC236}">
                  <a16:creationId xmlns:a16="http://schemas.microsoft.com/office/drawing/2014/main" id="{366E769B-D557-49EC-BE29-2A6D50C8188E}"/>
                </a:ext>
              </a:extLst>
            </p:cNvPr>
            <p:cNvSpPr txBox="1"/>
            <p:nvPr/>
          </p:nvSpPr>
          <p:spPr>
            <a:xfrm>
              <a:off x="-405599" y="6019928"/>
              <a:ext cx="1566592" cy="326554"/>
            </a:xfrm>
            <a:prstGeom prst="rect">
              <a:avLst/>
            </a:prstGeom>
            <a:noFill/>
          </p:spPr>
          <p:txBody>
            <a:bodyPr wrap="none" rtlCol="0">
              <a:spAutoFit/>
            </a:bodyPr>
            <a:lstStyle/>
            <a:p>
              <a:r>
                <a:rPr lang="de-DE" sz="1400" i="1" dirty="0">
                  <a:solidFill>
                    <a:srgbClr val="3C3C3C"/>
                  </a:solidFill>
                  <a:latin typeface="Arial" panose="020B0604020202020204" pitchFamily="34" charset="0"/>
                  <a:cs typeface="Arial" panose="020B0604020202020204" pitchFamily="34" charset="0"/>
                </a:rPr>
                <a:t>AUTOMAZIONE</a:t>
              </a:r>
              <a:endParaRPr lang="de-CH" sz="1400" i="1" dirty="0">
                <a:solidFill>
                  <a:srgbClr val="3C3C3C"/>
                </a:solidFill>
                <a:latin typeface="Arial" panose="020B0604020202020204" pitchFamily="34" charset="0"/>
                <a:cs typeface="Arial" panose="020B0604020202020204" pitchFamily="34" charset="0"/>
              </a:endParaRPr>
            </a:p>
          </p:txBody>
        </p:sp>
      </p:grpSp>
      <p:sp>
        <p:nvSpPr>
          <p:cNvPr id="66" name="Textfeld 65">
            <a:extLst>
              <a:ext uri="{FF2B5EF4-FFF2-40B4-BE49-F238E27FC236}">
                <a16:creationId xmlns:a16="http://schemas.microsoft.com/office/drawing/2014/main" id="{2318BE6C-A0FE-4132-B2BD-A73FC3BF62E3}"/>
              </a:ext>
            </a:extLst>
          </p:cNvPr>
          <p:cNvSpPr txBox="1"/>
          <p:nvPr/>
        </p:nvSpPr>
        <p:spPr>
          <a:xfrm>
            <a:off x="1217906" y="1683358"/>
            <a:ext cx="4878093" cy="369332"/>
          </a:xfrm>
          <a:prstGeom prst="rect">
            <a:avLst/>
          </a:prstGeom>
          <a:noFill/>
        </p:spPr>
        <p:txBody>
          <a:bodyPr wrap="square" rtlCol="0">
            <a:spAutoFit/>
          </a:bodyPr>
          <a:lstStyle/>
          <a:p>
            <a:r>
              <a:rPr lang="de-DE" dirty="0" err="1">
                <a:solidFill>
                  <a:srgbClr val="3C3C3C"/>
                </a:solidFill>
                <a:latin typeface="+mj-lt"/>
                <a:cs typeface="Arial" panose="020B0604020202020204" pitchFamily="34" charset="0"/>
              </a:rPr>
              <a:t>TopSolid‘ShopFloor</a:t>
            </a:r>
            <a:r>
              <a:rPr lang="de-DE" dirty="0">
                <a:solidFill>
                  <a:srgbClr val="3C3C3C"/>
                </a:solidFill>
                <a:latin typeface="+mj-lt"/>
                <a:cs typeface="Arial" panose="020B0604020202020204" pitchFamily="34" charset="0"/>
              </a:rPr>
              <a:t>  e </a:t>
            </a:r>
            <a:r>
              <a:rPr lang="de-DE" dirty="0" err="1">
                <a:solidFill>
                  <a:srgbClr val="3C3C3C"/>
                </a:solidFill>
                <a:latin typeface="+mj-lt"/>
                <a:cs typeface="Arial" panose="020B0604020202020204" pitchFamily="34" charset="0"/>
              </a:rPr>
              <a:t>una</a:t>
            </a:r>
            <a:r>
              <a:rPr lang="de-DE" dirty="0">
                <a:solidFill>
                  <a:srgbClr val="3C3C3C"/>
                </a:solidFill>
                <a:latin typeface="+mj-lt"/>
                <a:cs typeface="Arial" panose="020B0604020202020204" pitchFamily="34" charset="0"/>
              </a:rPr>
              <a:t> </a:t>
            </a:r>
            <a:r>
              <a:rPr lang="de-DE" dirty="0" err="1">
                <a:solidFill>
                  <a:srgbClr val="3C3C3C"/>
                </a:solidFill>
                <a:latin typeface="+mj-lt"/>
                <a:cs typeface="Arial" panose="020B0604020202020204" pitchFamily="34" charset="0"/>
              </a:rPr>
              <a:t>soluzione</a:t>
            </a:r>
            <a:r>
              <a:rPr lang="de-DE" dirty="0">
                <a:solidFill>
                  <a:srgbClr val="3C3C3C"/>
                </a:solidFill>
                <a:latin typeface="+mj-lt"/>
                <a:cs typeface="Arial" panose="020B0604020202020204" pitchFamily="34" charset="0"/>
              </a:rPr>
              <a:t> MODULARE!</a:t>
            </a:r>
            <a:endParaRPr lang="de-CH" dirty="0">
              <a:solidFill>
                <a:srgbClr val="3C3C3C"/>
              </a:solidFill>
              <a:latin typeface="+mj-lt"/>
              <a:cs typeface="Arial" panose="020B0604020202020204" pitchFamily="34" charset="0"/>
            </a:endParaRPr>
          </a:p>
        </p:txBody>
      </p:sp>
    </p:spTree>
    <p:extLst>
      <p:ext uri="{BB962C8B-B14F-4D97-AF65-F5344CB8AC3E}">
        <p14:creationId xmlns:p14="http://schemas.microsoft.com/office/powerpoint/2010/main" val="36501666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C634F7F-52C0-46DC-944F-81F6EB207D51}"/>
              </a:ext>
            </a:extLst>
          </p:cNvPr>
          <p:cNvSpPr>
            <a:spLocks noGrp="1"/>
          </p:cNvSpPr>
          <p:nvPr>
            <p:ph type="title"/>
          </p:nvPr>
        </p:nvSpPr>
        <p:spPr/>
        <p:txBody>
          <a:bodyPr>
            <a:normAutofit fontScale="90000"/>
          </a:bodyPr>
          <a:lstStyle/>
          <a:p>
            <a:r>
              <a:rPr lang="fr-FR" dirty="0"/>
              <a:t>1. GESTIONE PROGETTO</a:t>
            </a:r>
          </a:p>
        </p:txBody>
      </p:sp>
      <p:pic>
        <p:nvPicPr>
          <p:cNvPr id="15" name="Blank" descr="Ein Bild, das Text enthält.&#10;&#10;Automatisch generierte Beschreibung">
            <a:extLst>
              <a:ext uri="{FF2B5EF4-FFF2-40B4-BE49-F238E27FC236}">
                <a16:creationId xmlns:a16="http://schemas.microsoft.com/office/drawing/2014/main" id="{72F5A619-2133-448D-B1C1-04B8F4F23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3133" y="1981055"/>
            <a:ext cx="6673515" cy="3753852"/>
          </a:xfrm>
          <a:prstGeom prst="rect">
            <a:avLst/>
          </a:prstGeom>
        </p:spPr>
      </p:pic>
      <p:pic>
        <p:nvPicPr>
          <p:cNvPr id="16" name="Grafik 15">
            <a:extLst>
              <a:ext uri="{FF2B5EF4-FFF2-40B4-BE49-F238E27FC236}">
                <a16:creationId xmlns:a16="http://schemas.microsoft.com/office/drawing/2014/main" id="{997E31EF-4724-496A-B9E5-9119F92D6E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8726" y="1839714"/>
            <a:ext cx="7425171" cy="5225523"/>
          </a:xfrm>
          <a:prstGeom prst="rect">
            <a:avLst/>
          </a:prstGeom>
        </p:spPr>
      </p:pic>
      <p:sp>
        <p:nvSpPr>
          <p:cNvPr id="18" name="Rechteck 17">
            <a:extLst>
              <a:ext uri="{FF2B5EF4-FFF2-40B4-BE49-F238E27FC236}">
                <a16:creationId xmlns:a16="http://schemas.microsoft.com/office/drawing/2014/main" id="{A29C615E-E843-4FD1-9EF9-F728E0CA962A}"/>
              </a:ext>
            </a:extLst>
          </p:cNvPr>
          <p:cNvSpPr/>
          <p:nvPr/>
        </p:nvSpPr>
        <p:spPr>
          <a:xfrm>
            <a:off x="808785" y="1839714"/>
            <a:ext cx="3919941" cy="22621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sz="2000" b="0" i="0" u="none" strike="noStrike" kern="1200" cap="none" spc="0" normalizeH="0" baseline="0" noProof="0" dirty="0">
                <a:ln>
                  <a:noFill/>
                </a:ln>
                <a:solidFill>
                  <a:srgbClr val="3C3C3C"/>
                </a:solidFill>
                <a:effectLst/>
                <a:uLnTx/>
                <a:uFillTx/>
                <a:latin typeface="Calibri Light" panose="020F0302020204030204" pitchFamily="34" charset="0"/>
                <a:cs typeface="Calibri Light" panose="020F0302020204030204" pitchFamily="34" charset="0"/>
              </a:rPr>
              <a:t>PUNTI CHIAVE</a:t>
            </a:r>
          </a:p>
          <a:p>
            <a:pPr marL="285750" indent="-285750">
              <a:buClr>
                <a:srgbClr val="E41B12"/>
              </a:buClr>
              <a:buFont typeface="Courier New" panose="02070309020205020404" pitchFamily="49" charset="0"/>
              <a:buChar char="o"/>
            </a:pPr>
            <a:r>
              <a:rPr lang="fr-CH" sz="1600" dirty="0" err="1">
                <a:latin typeface="+mj-lt"/>
              </a:rPr>
              <a:t>Creazione</a:t>
            </a:r>
            <a:r>
              <a:rPr lang="fr-CH" sz="1600" dirty="0">
                <a:latin typeface="+mj-lt"/>
              </a:rPr>
              <a:t> </a:t>
            </a:r>
            <a:r>
              <a:rPr lang="fr-CH" sz="1600" dirty="0" err="1">
                <a:latin typeface="+mj-lt"/>
              </a:rPr>
              <a:t>del</a:t>
            </a:r>
            <a:r>
              <a:rPr lang="fr-CH" sz="1600" dirty="0">
                <a:latin typeface="+mj-lt"/>
              </a:rPr>
              <a:t> </a:t>
            </a:r>
            <a:r>
              <a:rPr lang="fr-CH" sz="1600" dirty="0" err="1">
                <a:latin typeface="+mj-lt"/>
              </a:rPr>
              <a:t>progetto</a:t>
            </a:r>
            <a:r>
              <a:rPr lang="fr-CH" sz="1600" dirty="0">
                <a:latin typeface="+mj-lt"/>
              </a:rPr>
              <a:t> con </a:t>
            </a:r>
            <a:r>
              <a:rPr lang="fr-CH" sz="1600" dirty="0" err="1">
                <a:latin typeface="+mj-lt"/>
              </a:rPr>
              <a:t>TopSolid’ShopFloor</a:t>
            </a:r>
            <a:endParaRPr lang="fr-CH" sz="1600" dirty="0">
              <a:latin typeface="+mj-lt"/>
            </a:endParaRPr>
          </a:p>
          <a:p>
            <a:pPr marL="285750" indent="-285750">
              <a:buClr>
                <a:srgbClr val="E41B12"/>
              </a:buClr>
              <a:buFont typeface="Courier New" panose="02070309020205020404" pitchFamily="49" charset="0"/>
              <a:buChar char="o"/>
            </a:pPr>
            <a:r>
              <a:rPr lang="fr-CH" sz="1600" dirty="0" err="1">
                <a:latin typeface="+mj-lt"/>
              </a:rPr>
              <a:t>Accesso</a:t>
            </a:r>
            <a:r>
              <a:rPr lang="fr-CH" sz="1600" dirty="0">
                <a:latin typeface="+mj-lt"/>
              </a:rPr>
              <a:t> al </a:t>
            </a:r>
            <a:r>
              <a:rPr lang="fr-CH" sz="1600" dirty="0" err="1">
                <a:latin typeface="+mj-lt"/>
              </a:rPr>
              <a:t>TopSolid’PDM</a:t>
            </a:r>
            <a:endParaRPr lang="fr-CH" sz="1600" dirty="0">
              <a:latin typeface="+mj-lt"/>
            </a:endParaRPr>
          </a:p>
          <a:p>
            <a:pPr marL="285750" indent="-285750">
              <a:buClr>
                <a:srgbClr val="E41B12"/>
              </a:buClr>
              <a:buFont typeface="Courier New" panose="02070309020205020404" pitchFamily="49" charset="0"/>
              <a:buChar char="o"/>
            </a:pPr>
            <a:r>
              <a:rPr lang="fr-CH" sz="1600" dirty="0" err="1">
                <a:latin typeface="+mj-lt"/>
              </a:rPr>
              <a:t>Interfacciare</a:t>
            </a:r>
            <a:r>
              <a:rPr lang="fr-CH" sz="1600" dirty="0">
                <a:latin typeface="+mj-lt"/>
              </a:rPr>
              <a:t> con ERP (</a:t>
            </a:r>
            <a:r>
              <a:rPr lang="fr-CH" sz="1600" dirty="0" err="1">
                <a:latin typeface="+mj-lt"/>
              </a:rPr>
              <a:t>metadata</a:t>
            </a:r>
            <a:r>
              <a:rPr lang="fr-CH" sz="1600" dirty="0">
                <a:latin typeface="+mj-lt"/>
              </a:rPr>
              <a:t> e </a:t>
            </a:r>
            <a:r>
              <a:rPr lang="fr-CH" sz="1600" dirty="0" err="1">
                <a:latin typeface="+mj-lt"/>
              </a:rPr>
              <a:t>scambio</a:t>
            </a:r>
            <a:r>
              <a:rPr lang="fr-CH" sz="1600" dirty="0">
                <a:latin typeface="+mj-lt"/>
              </a:rPr>
              <a:t> file)</a:t>
            </a:r>
          </a:p>
          <a:p>
            <a:pPr marL="285750" indent="-285750">
              <a:buClr>
                <a:srgbClr val="E41B12"/>
              </a:buClr>
              <a:buFont typeface="Courier New" panose="02070309020205020404" pitchFamily="49" charset="0"/>
              <a:buChar char="o"/>
            </a:pPr>
            <a:r>
              <a:rPr lang="fr-CH" sz="1600" dirty="0">
                <a:latin typeface="+mj-lt"/>
              </a:rPr>
              <a:t>…</a:t>
            </a:r>
          </a:p>
          <a:p>
            <a:pPr marL="285750" indent="-285750">
              <a:buFontTx/>
              <a:buChar char="-"/>
            </a:pPr>
            <a:endParaRPr lang="fr-CH" sz="2000" dirty="0">
              <a:latin typeface="+mj-lt"/>
            </a:endParaRPr>
          </a:p>
        </p:txBody>
      </p:sp>
      <p:pic>
        <p:nvPicPr>
          <p:cNvPr id="19" name="Grafik 18">
            <a:extLst>
              <a:ext uri="{FF2B5EF4-FFF2-40B4-BE49-F238E27FC236}">
                <a16:creationId xmlns:a16="http://schemas.microsoft.com/office/drawing/2014/main" id="{9315868F-CC49-413A-B566-A3C901C26C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4818" y="1982003"/>
            <a:ext cx="6673515" cy="3753852"/>
          </a:xfrm>
          <a:prstGeom prst="rect">
            <a:avLst/>
          </a:prstGeom>
        </p:spPr>
      </p:pic>
      <p:pic>
        <p:nvPicPr>
          <p:cNvPr id="20" name="Grafik 19" descr="Ein Bild, das Text, drinnen, Screenshot enthält.&#10;&#10;Automatisch generierte Beschreibung">
            <a:extLst>
              <a:ext uri="{FF2B5EF4-FFF2-40B4-BE49-F238E27FC236}">
                <a16:creationId xmlns:a16="http://schemas.microsoft.com/office/drawing/2014/main" id="{A3B865EF-A42C-4F06-83CE-09C209687A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4818" y="1981055"/>
            <a:ext cx="6675200" cy="3754800"/>
          </a:xfrm>
          <a:prstGeom prst="rect">
            <a:avLst/>
          </a:prstGeom>
        </p:spPr>
      </p:pic>
      <p:pic>
        <p:nvPicPr>
          <p:cNvPr id="22" name="Grafik 21">
            <a:extLst>
              <a:ext uri="{FF2B5EF4-FFF2-40B4-BE49-F238E27FC236}">
                <a16:creationId xmlns:a16="http://schemas.microsoft.com/office/drawing/2014/main" id="{66387D44-794E-4F55-9984-D85F96AB670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207291" y="367452"/>
            <a:ext cx="1048523" cy="934139"/>
          </a:xfrm>
          <a:prstGeom prst="rect">
            <a:avLst/>
          </a:prstGeom>
        </p:spPr>
      </p:pic>
      <p:grpSp>
        <p:nvGrpSpPr>
          <p:cNvPr id="2" name="Gruppieren 1">
            <a:extLst>
              <a:ext uri="{FF2B5EF4-FFF2-40B4-BE49-F238E27FC236}">
                <a16:creationId xmlns:a16="http://schemas.microsoft.com/office/drawing/2014/main" id="{3BF23961-7B58-43BD-B8B3-058AD10745C7}"/>
              </a:ext>
            </a:extLst>
          </p:cNvPr>
          <p:cNvGrpSpPr/>
          <p:nvPr/>
        </p:nvGrpSpPr>
        <p:grpSpPr>
          <a:xfrm>
            <a:off x="838200" y="4895001"/>
            <a:ext cx="4262200" cy="839906"/>
            <a:chOff x="838200" y="4895001"/>
            <a:chExt cx="4262200" cy="839906"/>
          </a:xfrm>
        </p:grpSpPr>
        <p:grpSp>
          <p:nvGrpSpPr>
            <p:cNvPr id="23" name="Gruppieren 22">
              <a:extLst>
                <a:ext uri="{FF2B5EF4-FFF2-40B4-BE49-F238E27FC236}">
                  <a16:creationId xmlns:a16="http://schemas.microsoft.com/office/drawing/2014/main" id="{7C06E091-52DB-4498-A955-340708145592}"/>
                </a:ext>
              </a:extLst>
            </p:cNvPr>
            <p:cNvGrpSpPr/>
            <p:nvPr/>
          </p:nvGrpSpPr>
          <p:grpSpPr>
            <a:xfrm>
              <a:off x="960120" y="5357038"/>
              <a:ext cx="1136469" cy="377869"/>
              <a:chOff x="672353" y="4582015"/>
              <a:chExt cx="1586594" cy="527533"/>
            </a:xfrm>
          </p:grpSpPr>
          <p:sp>
            <p:nvSpPr>
              <p:cNvPr id="24" name="Rechteck 23">
                <a:extLst>
                  <a:ext uri="{FF2B5EF4-FFF2-40B4-BE49-F238E27FC236}">
                    <a16:creationId xmlns:a16="http://schemas.microsoft.com/office/drawing/2014/main" id="{3FB7626C-6513-4020-A6BD-97E81197C023}"/>
                  </a:ext>
                </a:extLst>
              </p:cNvPr>
              <p:cNvSpPr/>
              <p:nvPr/>
            </p:nvSpPr>
            <p:spPr>
              <a:xfrm>
                <a:off x="672353" y="4582015"/>
                <a:ext cx="1586594" cy="527533"/>
              </a:xfrm>
              <a:prstGeom prst="rect">
                <a:avLst/>
              </a:prstGeom>
              <a:solidFill>
                <a:schemeClr val="bg1"/>
              </a:solidFill>
              <a:ln>
                <a:solidFill>
                  <a:srgbClr val="575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25" name="Grafik 24">
                <a:extLst>
                  <a:ext uri="{FF2B5EF4-FFF2-40B4-BE49-F238E27FC236}">
                    <a16:creationId xmlns:a16="http://schemas.microsoft.com/office/drawing/2014/main" id="{0F8F24E5-ECB3-44D5-B5D9-A6BCBB95F2CC}"/>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11420" b="11420"/>
              <a:stretch/>
            </p:blipFill>
            <p:spPr>
              <a:xfrm>
                <a:off x="1030881" y="4674543"/>
                <a:ext cx="884521" cy="338228"/>
              </a:xfrm>
              <a:prstGeom prst="rect">
                <a:avLst/>
              </a:prstGeom>
            </p:spPr>
          </p:pic>
        </p:grpSp>
        <p:sp>
          <p:nvSpPr>
            <p:cNvPr id="26" name="Rechteck 25">
              <a:extLst>
                <a:ext uri="{FF2B5EF4-FFF2-40B4-BE49-F238E27FC236}">
                  <a16:creationId xmlns:a16="http://schemas.microsoft.com/office/drawing/2014/main" id="{52D0D80E-AB5F-4EE7-8A61-B7115B9243BA}"/>
                </a:ext>
              </a:extLst>
            </p:cNvPr>
            <p:cNvSpPr/>
            <p:nvPr/>
          </p:nvSpPr>
          <p:spPr>
            <a:xfrm>
              <a:off x="2222336" y="5355515"/>
              <a:ext cx="1136469" cy="377869"/>
            </a:xfrm>
            <a:prstGeom prst="rect">
              <a:avLst/>
            </a:prstGeom>
            <a:solidFill>
              <a:schemeClr val="bg1"/>
            </a:solidFill>
            <a:ln>
              <a:solidFill>
                <a:srgbClr val="575757"/>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lnSpc>
                  <a:spcPts val="1200"/>
                </a:lnSpc>
              </a:pPr>
              <a:r>
                <a:rPr lang="de-DE" sz="1400">
                  <a:solidFill>
                    <a:srgbClr val="575757"/>
                  </a:solidFill>
                </a:rPr>
                <a:t>ERP</a:t>
              </a:r>
            </a:p>
            <a:p>
              <a:pPr algn="ctr">
                <a:lnSpc>
                  <a:spcPts val="1000"/>
                </a:lnSpc>
              </a:pPr>
              <a:r>
                <a:rPr lang="de-DE" sz="1100">
                  <a:solidFill>
                    <a:srgbClr val="575757"/>
                  </a:solidFill>
                </a:rPr>
                <a:t>universal</a:t>
              </a:r>
              <a:endParaRPr lang="de-CH" sz="1400">
                <a:solidFill>
                  <a:srgbClr val="575757"/>
                </a:solidFill>
              </a:endParaRPr>
            </a:p>
          </p:txBody>
        </p:sp>
        <p:sp>
          <p:nvSpPr>
            <p:cNvPr id="27" name="Rechteck 26">
              <a:extLst>
                <a:ext uri="{FF2B5EF4-FFF2-40B4-BE49-F238E27FC236}">
                  <a16:creationId xmlns:a16="http://schemas.microsoft.com/office/drawing/2014/main" id="{DD5208DF-5E22-4933-AD60-EA00B8F3C4DA}"/>
                </a:ext>
              </a:extLst>
            </p:cNvPr>
            <p:cNvSpPr/>
            <p:nvPr/>
          </p:nvSpPr>
          <p:spPr>
            <a:xfrm>
              <a:off x="838200" y="4895001"/>
              <a:ext cx="42622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b="0" i="0" u="none" strike="noStrike" kern="1200" cap="none" spc="0" normalizeH="0" baseline="0" noProof="0" dirty="0">
                  <a:ln>
                    <a:noFill/>
                  </a:ln>
                  <a:solidFill>
                    <a:srgbClr val="3C3C3C"/>
                  </a:solidFill>
                  <a:effectLst/>
                  <a:uLnTx/>
                  <a:uFillTx/>
                  <a:latin typeface="Calibri Light" panose="020F0302020204030204" pitchFamily="34" charset="0"/>
                  <a:cs typeface="Calibri Light" panose="020F0302020204030204" pitchFamily="34" charset="0"/>
                </a:rPr>
                <a:t>INTERFACCE</a:t>
              </a:r>
              <a:endParaRPr lang="fr-CH" sz="1600" dirty="0">
                <a:latin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24890832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C634F7F-52C0-46DC-944F-81F6EB207D51}"/>
              </a:ext>
            </a:extLst>
          </p:cNvPr>
          <p:cNvSpPr>
            <a:spLocks noGrp="1"/>
          </p:cNvSpPr>
          <p:nvPr>
            <p:ph type="title"/>
          </p:nvPr>
        </p:nvSpPr>
        <p:spPr/>
        <p:txBody>
          <a:bodyPr>
            <a:normAutofit fontScale="90000"/>
          </a:bodyPr>
          <a:lstStyle/>
          <a:p>
            <a:r>
              <a:rPr lang="fr-FR" dirty="0"/>
              <a:t>2. </a:t>
            </a:r>
            <a:r>
              <a:rPr lang="fr-FR" dirty="0" err="1"/>
              <a:t>Gestione</a:t>
            </a:r>
            <a:r>
              <a:rPr lang="fr-FR" dirty="0"/>
              <a:t> programma</a:t>
            </a:r>
          </a:p>
        </p:txBody>
      </p:sp>
      <p:pic>
        <p:nvPicPr>
          <p:cNvPr id="53" name="Blank" descr="Ein Bild, das Text enthält.&#10;&#10;Automatisch generierte Beschreibung">
            <a:extLst>
              <a:ext uri="{FF2B5EF4-FFF2-40B4-BE49-F238E27FC236}">
                <a16:creationId xmlns:a16="http://schemas.microsoft.com/office/drawing/2014/main" id="{8C889D77-03F6-49D1-9085-D722CF4D4B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3133" y="1981055"/>
            <a:ext cx="6673515" cy="3753852"/>
          </a:xfrm>
          <a:prstGeom prst="rect">
            <a:avLst/>
          </a:prstGeom>
        </p:spPr>
      </p:pic>
      <p:pic>
        <p:nvPicPr>
          <p:cNvPr id="54" name="Grafik 53">
            <a:extLst>
              <a:ext uri="{FF2B5EF4-FFF2-40B4-BE49-F238E27FC236}">
                <a16:creationId xmlns:a16="http://schemas.microsoft.com/office/drawing/2014/main" id="{86ACC2C0-BC04-4EEE-847F-85CB57396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8726" y="1839714"/>
            <a:ext cx="7425171" cy="5225523"/>
          </a:xfrm>
          <a:prstGeom prst="rect">
            <a:avLst/>
          </a:prstGeom>
        </p:spPr>
      </p:pic>
      <p:sp>
        <p:nvSpPr>
          <p:cNvPr id="55" name="Rechteck 54">
            <a:extLst>
              <a:ext uri="{FF2B5EF4-FFF2-40B4-BE49-F238E27FC236}">
                <a16:creationId xmlns:a16="http://schemas.microsoft.com/office/drawing/2014/main" id="{DA3521B0-FABD-41BE-BD93-EFC69826C6FF}"/>
              </a:ext>
            </a:extLst>
          </p:cNvPr>
          <p:cNvSpPr/>
          <p:nvPr/>
        </p:nvSpPr>
        <p:spPr>
          <a:xfrm>
            <a:off x="838200" y="1839714"/>
            <a:ext cx="4262200" cy="195438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sz="2000" b="0" i="0" u="none" strike="noStrike" kern="1200" cap="none" spc="0" normalizeH="0" baseline="0" noProof="0" dirty="0" err="1">
                <a:ln>
                  <a:noFill/>
                </a:ln>
                <a:solidFill>
                  <a:srgbClr val="3C3C3C"/>
                </a:solidFill>
                <a:effectLst/>
                <a:uLnTx/>
                <a:uFillTx/>
                <a:latin typeface="Calibri Light" panose="020F0302020204030204" pitchFamily="34" charset="0"/>
                <a:cs typeface="Calibri Light" panose="020F0302020204030204" pitchFamily="34" charset="0"/>
              </a:rPr>
              <a:t>Punti</a:t>
            </a:r>
            <a:r>
              <a:rPr kumimoji="0" lang="de-DE" sz="2000" b="0" i="0" u="none" strike="noStrike" kern="1200" cap="none" spc="0" normalizeH="0" baseline="0" noProof="0" dirty="0">
                <a:ln>
                  <a:noFill/>
                </a:ln>
                <a:solidFill>
                  <a:srgbClr val="3C3C3C"/>
                </a:solidFill>
                <a:effectLst/>
                <a:uLnTx/>
                <a:uFillTx/>
                <a:latin typeface="Calibri Light" panose="020F0302020204030204" pitchFamily="34" charset="0"/>
                <a:cs typeface="Calibri Light" panose="020F0302020204030204" pitchFamily="34" charset="0"/>
              </a:rPr>
              <a:t> </a:t>
            </a:r>
            <a:r>
              <a:rPr kumimoji="0" lang="de-DE" sz="2000" b="0" i="0" u="none" strike="noStrike" kern="1200" cap="none" spc="0" normalizeH="0" baseline="0" noProof="0" dirty="0" err="1">
                <a:ln>
                  <a:noFill/>
                </a:ln>
                <a:solidFill>
                  <a:srgbClr val="3C3C3C"/>
                </a:solidFill>
                <a:effectLst/>
                <a:uLnTx/>
                <a:uFillTx/>
                <a:latin typeface="Calibri Light" panose="020F0302020204030204" pitchFamily="34" charset="0"/>
                <a:cs typeface="Calibri Light" panose="020F0302020204030204" pitchFamily="34" charset="0"/>
              </a:rPr>
              <a:t>chiave</a:t>
            </a:r>
            <a:endParaRPr kumimoji="0" lang="de-DE" sz="2000" b="0" i="0" u="none" strike="noStrike" kern="1200" cap="none" spc="0" normalizeH="0" baseline="0" noProof="0" dirty="0">
              <a:ln>
                <a:noFill/>
              </a:ln>
              <a:solidFill>
                <a:srgbClr val="3C3C3C"/>
              </a:solidFill>
              <a:effectLst/>
              <a:uLnTx/>
              <a:uFillTx/>
              <a:latin typeface="Calibri Light" panose="020F0302020204030204" pitchFamily="34" charset="0"/>
              <a:cs typeface="Calibri Light" panose="020F0302020204030204" pitchFamily="34" charset="0"/>
            </a:endParaRPr>
          </a:p>
          <a:p>
            <a:pPr marL="285750" indent="-285750">
              <a:buClr>
                <a:srgbClr val="E41B12"/>
              </a:buClr>
              <a:buFont typeface="Courier New" panose="02070309020205020404" pitchFamily="49" charset="0"/>
              <a:buChar char="o"/>
            </a:pPr>
            <a:r>
              <a:rPr lang="fr-CH" sz="1600" dirty="0" err="1">
                <a:latin typeface="+mj-lt"/>
              </a:rPr>
              <a:t>Gestione</a:t>
            </a:r>
            <a:r>
              <a:rPr lang="fr-CH" sz="1600" dirty="0">
                <a:latin typeface="+mj-lt"/>
              </a:rPr>
              <a:t> delle </a:t>
            </a:r>
            <a:r>
              <a:rPr lang="fr-CH" sz="1600" dirty="0" err="1">
                <a:latin typeface="+mj-lt"/>
              </a:rPr>
              <a:t>informazioni</a:t>
            </a:r>
            <a:br>
              <a:rPr lang="fr-CH" sz="1600" dirty="0">
                <a:latin typeface="+mj-lt"/>
              </a:rPr>
            </a:br>
            <a:r>
              <a:rPr lang="fr-CH" sz="1600" dirty="0">
                <a:latin typeface="+mj-lt"/>
              </a:rPr>
              <a:t>(</a:t>
            </a:r>
            <a:r>
              <a:rPr lang="fr-CH" sz="1600" dirty="0" err="1">
                <a:latin typeface="+mj-lt"/>
              </a:rPr>
              <a:t>Foto</a:t>
            </a:r>
            <a:r>
              <a:rPr lang="fr-CH" sz="1600" dirty="0">
                <a:latin typeface="+mj-lt"/>
              </a:rPr>
              <a:t>, </a:t>
            </a:r>
            <a:r>
              <a:rPr lang="fr-CH" sz="1600" dirty="0" err="1">
                <a:latin typeface="+mj-lt"/>
              </a:rPr>
              <a:t>commenti</a:t>
            </a:r>
            <a:r>
              <a:rPr lang="fr-CH" sz="1600" dirty="0">
                <a:latin typeface="+mj-lt"/>
              </a:rPr>
              <a:t>, </a:t>
            </a:r>
            <a:r>
              <a:rPr lang="fr-CH" sz="1600" dirty="0" err="1">
                <a:latin typeface="+mj-lt"/>
              </a:rPr>
              <a:t>TopSolid’Viewer</a:t>
            </a:r>
            <a:r>
              <a:rPr lang="fr-CH" sz="1600" dirty="0">
                <a:latin typeface="+mj-lt"/>
              </a:rPr>
              <a:t>,…)</a:t>
            </a:r>
          </a:p>
          <a:p>
            <a:pPr marL="285750" indent="-285750">
              <a:buClr>
                <a:srgbClr val="E41B12"/>
              </a:buClr>
              <a:buFont typeface="Courier New" panose="02070309020205020404" pitchFamily="49" charset="0"/>
              <a:buChar char="o"/>
            </a:pPr>
            <a:r>
              <a:rPr lang="fr-CH" sz="1600" dirty="0">
                <a:latin typeface="+mj-lt"/>
              </a:rPr>
              <a:t>Lista </a:t>
            </a:r>
            <a:r>
              <a:rPr lang="fr-CH" sz="1600" dirty="0" err="1">
                <a:latin typeface="+mj-lt"/>
              </a:rPr>
              <a:t>degli</a:t>
            </a:r>
            <a:r>
              <a:rPr lang="fr-CH" sz="1600" dirty="0">
                <a:latin typeface="+mj-lt"/>
              </a:rPr>
              <a:t> </a:t>
            </a:r>
            <a:r>
              <a:rPr lang="fr-CH" sz="1600" dirty="0" err="1">
                <a:latin typeface="+mj-lt"/>
              </a:rPr>
              <a:t>utensili</a:t>
            </a:r>
            <a:r>
              <a:rPr lang="fr-CH" sz="1600" dirty="0">
                <a:latin typeface="+mj-lt"/>
              </a:rPr>
              <a:t> con </a:t>
            </a:r>
            <a:r>
              <a:rPr lang="fr-CH" sz="1600" dirty="0" err="1">
                <a:latin typeface="+mj-lt"/>
              </a:rPr>
              <a:t>accesso</a:t>
            </a:r>
            <a:r>
              <a:rPr lang="fr-CH" sz="1600" dirty="0">
                <a:latin typeface="+mj-lt"/>
              </a:rPr>
              <a:t> </a:t>
            </a:r>
            <a:r>
              <a:rPr lang="fr-CH" sz="1600" dirty="0" err="1">
                <a:latin typeface="+mj-lt"/>
              </a:rPr>
              <a:t>alle</a:t>
            </a:r>
            <a:r>
              <a:rPr lang="fr-CH" sz="1600" dirty="0">
                <a:latin typeface="+mj-lt"/>
              </a:rPr>
              <a:t> </a:t>
            </a:r>
            <a:r>
              <a:rPr lang="fr-CH" sz="1600" dirty="0" err="1">
                <a:latin typeface="+mj-lt"/>
              </a:rPr>
              <a:t>informazioni</a:t>
            </a:r>
            <a:endParaRPr lang="fr-CH" sz="1600" dirty="0">
              <a:latin typeface="+mj-lt"/>
            </a:endParaRPr>
          </a:p>
          <a:p>
            <a:pPr marL="285750" indent="-285750">
              <a:buClr>
                <a:srgbClr val="E41B12"/>
              </a:buClr>
              <a:buFont typeface="Courier New" panose="02070309020205020404" pitchFamily="49" charset="0"/>
              <a:buChar char="o"/>
            </a:pPr>
            <a:r>
              <a:rPr lang="fr-CH" sz="1600" dirty="0" err="1">
                <a:latin typeface="+mj-lt"/>
              </a:rPr>
              <a:t>Gestione</a:t>
            </a:r>
            <a:r>
              <a:rPr lang="fr-CH" sz="1600" dirty="0">
                <a:latin typeface="+mj-lt"/>
              </a:rPr>
              <a:t> </a:t>
            </a:r>
            <a:r>
              <a:rPr lang="fr-CH" sz="1600" dirty="0" err="1">
                <a:latin typeface="+mj-lt"/>
              </a:rPr>
              <a:t>multi-canale</a:t>
            </a:r>
            <a:endParaRPr lang="fr-CH" sz="1600" dirty="0">
              <a:latin typeface="+mj-lt"/>
            </a:endParaRPr>
          </a:p>
          <a:p>
            <a:pPr marL="285750" indent="-285750">
              <a:buClr>
                <a:srgbClr val="E41B12"/>
              </a:buClr>
              <a:buFont typeface="Courier New" panose="02070309020205020404" pitchFamily="49" charset="0"/>
              <a:buChar char="o"/>
            </a:pPr>
            <a:r>
              <a:rPr lang="fr-CH" sz="1600" dirty="0" err="1">
                <a:latin typeface="+mj-lt"/>
              </a:rPr>
              <a:t>Comparazione</a:t>
            </a:r>
            <a:r>
              <a:rPr lang="fr-CH" sz="1600" dirty="0">
                <a:latin typeface="+mj-lt"/>
              </a:rPr>
              <a:t> (</a:t>
            </a:r>
            <a:r>
              <a:rPr lang="fr-CH" sz="1600" dirty="0" err="1">
                <a:latin typeface="+mj-lt"/>
              </a:rPr>
              <a:t>singolo</a:t>
            </a:r>
            <a:r>
              <a:rPr lang="fr-CH" sz="1600" dirty="0">
                <a:latin typeface="+mj-lt"/>
              </a:rPr>
              <a:t> prog e </a:t>
            </a:r>
            <a:r>
              <a:rPr lang="fr-CH" sz="1600" dirty="0" err="1">
                <a:latin typeface="+mj-lt"/>
              </a:rPr>
              <a:t>multi-canale</a:t>
            </a:r>
            <a:r>
              <a:rPr lang="fr-CH" sz="1600" dirty="0">
                <a:latin typeface="+mj-lt"/>
              </a:rPr>
              <a:t>)</a:t>
            </a:r>
          </a:p>
        </p:txBody>
      </p:sp>
      <p:pic>
        <p:nvPicPr>
          <p:cNvPr id="56" name="1">
            <a:extLst>
              <a:ext uri="{FF2B5EF4-FFF2-40B4-BE49-F238E27FC236}">
                <a16:creationId xmlns:a16="http://schemas.microsoft.com/office/drawing/2014/main" id="{B18152F9-AA00-4205-A500-DED01F054D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132" y="1981055"/>
            <a:ext cx="6673515" cy="3753852"/>
          </a:xfrm>
          <a:prstGeom prst="rect">
            <a:avLst/>
          </a:prstGeom>
        </p:spPr>
      </p:pic>
      <p:pic>
        <p:nvPicPr>
          <p:cNvPr id="57" name="2">
            <a:extLst>
              <a:ext uri="{FF2B5EF4-FFF2-40B4-BE49-F238E27FC236}">
                <a16:creationId xmlns:a16="http://schemas.microsoft.com/office/drawing/2014/main" id="{BADA350C-2011-4C4C-AEE8-027955D46B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1447" y="1980107"/>
            <a:ext cx="6675200" cy="3754800"/>
          </a:xfrm>
          <a:prstGeom prst="rect">
            <a:avLst/>
          </a:prstGeom>
        </p:spPr>
      </p:pic>
      <p:pic>
        <p:nvPicPr>
          <p:cNvPr id="58" name="3">
            <a:extLst>
              <a:ext uri="{FF2B5EF4-FFF2-40B4-BE49-F238E27FC236}">
                <a16:creationId xmlns:a16="http://schemas.microsoft.com/office/drawing/2014/main" id="{C0F62E9F-3395-44B8-8B28-9C6927AE68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1447" y="1980107"/>
            <a:ext cx="6675200" cy="3754800"/>
          </a:xfrm>
          <a:prstGeom prst="rect">
            <a:avLst/>
          </a:prstGeom>
        </p:spPr>
      </p:pic>
      <p:pic>
        <p:nvPicPr>
          <p:cNvPr id="59" name="4" descr="Ein Bild, das Text enthält.&#10;&#10;Automatisch generierte Beschreibung">
            <a:extLst>
              <a:ext uri="{FF2B5EF4-FFF2-40B4-BE49-F238E27FC236}">
                <a16:creationId xmlns:a16="http://schemas.microsoft.com/office/drawing/2014/main" id="{BBABE280-C91F-4142-A61A-B454FB8312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19063" y="1975440"/>
            <a:ext cx="6687584" cy="3754800"/>
          </a:xfrm>
          <a:prstGeom prst="rect">
            <a:avLst/>
          </a:prstGeom>
        </p:spPr>
      </p:pic>
      <p:pic>
        <p:nvPicPr>
          <p:cNvPr id="60" name="5">
            <a:extLst>
              <a:ext uri="{FF2B5EF4-FFF2-40B4-BE49-F238E27FC236}">
                <a16:creationId xmlns:a16="http://schemas.microsoft.com/office/drawing/2014/main" id="{9575F810-1495-496D-82B9-50A7C259DA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25255" y="1978393"/>
            <a:ext cx="6675200" cy="3754800"/>
          </a:xfrm>
          <a:prstGeom prst="rect">
            <a:avLst/>
          </a:prstGeom>
        </p:spPr>
      </p:pic>
      <p:pic>
        <p:nvPicPr>
          <p:cNvPr id="61" name="6" descr="Ein Bild, das Text enthält.&#10;&#10;Automatisch generierte Beschreibung">
            <a:extLst>
              <a:ext uri="{FF2B5EF4-FFF2-40B4-BE49-F238E27FC236}">
                <a16:creationId xmlns:a16="http://schemas.microsoft.com/office/drawing/2014/main" id="{FC353FF3-F83F-478E-8F57-8CC43E0369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19062" y="1981821"/>
            <a:ext cx="6675200" cy="3754800"/>
          </a:xfrm>
          <a:prstGeom prst="rect">
            <a:avLst/>
          </a:prstGeom>
        </p:spPr>
      </p:pic>
      <p:grpSp>
        <p:nvGrpSpPr>
          <p:cNvPr id="2" name="Gruppieren 1">
            <a:extLst>
              <a:ext uri="{FF2B5EF4-FFF2-40B4-BE49-F238E27FC236}">
                <a16:creationId xmlns:a16="http://schemas.microsoft.com/office/drawing/2014/main" id="{6C186467-16C1-41EE-AA52-C8EC02BF328B}"/>
              </a:ext>
            </a:extLst>
          </p:cNvPr>
          <p:cNvGrpSpPr/>
          <p:nvPr/>
        </p:nvGrpSpPr>
        <p:grpSpPr>
          <a:xfrm>
            <a:off x="838200" y="4447613"/>
            <a:ext cx="4262200" cy="1781072"/>
            <a:chOff x="838200" y="4447613"/>
            <a:chExt cx="4262200" cy="1781072"/>
          </a:xfrm>
        </p:grpSpPr>
        <p:sp>
          <p:nvSpPr>
            <p:cNvPr id="62" name="Rechteck 61">
              <a:extLst>
                <a:ext uri="{FF2B5EF4-FFF2-40B4-BE49-F238E27FC236}">
                  <a16:creationId xmlns:a16="http://schemas.microsoft.com/office/drawing/2014/main" id="{2429A1D6-5F81-4B8D-8C8E-003BD8A8A5D5}"/>
                </a:ext>
              </a:extLst>
            </p:cNvPr>
            <p:cNvSpPr/>
            <p:nvPr/>
          </p:nvSpPr>
          <p:spPr>
            <a:xfrm>
              <a:off x="838200" y="4447613"/>
              <a:ext cx="42622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fr-CH" dirty="0">
                  <a:latin typeface="Calibri Light" panose="020F0302020204030204" pitchFamily="34" charset="0"/>
                  <a:cs typeface="Calibri Light" panose="020F0302020204030204" pitchFamily="34" charset="0"/>
                </a:rPr>
                <a:t>INTERFACCE</a:t>
              </a:r>
            </a:p>
          </p:txBody>
        </p:sp>
        <p:grpSp>
          <p:nvGrpSpPr>
            <p:cNvPr id="63" name="Gruppieren 62">
              <a:extLst>
                <a:ext uri="{FF2B5EF4-FFF2-40B4-BE49-F238E27FC236}">
                  <a16:creationId xmlns:a16="http://schemas.microsoft.com/office/drawing/2014/main" id="{6A5A2CA7-9289-4F93-80C7-767F3C7D8E82}"/>
                </a:ext>
              </a:extLst>
            </p:cNvPr>
            <p:cNvGrpSpPr/>
            <p:nvPr/>
          </p:nvGrpSpPr>
          <p:grpSpPr>
            <a:xfrm>
              <a:off x="950330" y="4906281"/>
              <a:ext cx="3666266" cy="1322404"/>
              <a:chOff x="702825" y="4985348"/>
              <a:chExt cx="3666266" cy="1322404"/>
            </a:xfrm>
          </p:grpSpPr>
          <p:grpSp>
            <p:nvGrpSpPr>
              <p:cNvPr id="64" name="Gruppieren 63">
                <a:extLst>
                  <a:ext uri="{FF2B5EF4-FFF2-40B4-BE49-F238E27FC236}">
                    <a16:creationId xmlns:a16="http://schemas.microsoft.com/office/drawing/2014/main" id="{DE144A7F-8531-414A-AD13-4621CFA3D1AD}"/>
                  </a:ext>
                </a:extLst>
              </p:cNvPr>
              <p:cNvGrpSpPr/>
              <p:nvPr/>
            </p:nvGrpSpPr>
            <p:grpSpPr>
              <a:xfrm>
                <a:off x="702825" y="4989733"/>
                <a:ext cx="1136469" cy="377869"/>
                <a:chOff x="672353" y="4582015"/>
                <a:chExt cx="1586594" cy="527533"/>
              </a:xfrm>
            </p:grpSpPr>
            <p:sp>
              <p:nvSpPr>
                <p:cNvPr id="85" name="Rechteck 84">
                  <a:extLst>
                    <a:ext uri="{FF2B5EF4-FFF2-40B4-BE49-F238E27FC236}">
                      <a16:creationId xmlns:a16="http://schemas.microsoft.com/office/drawing/2014/main" id="{3F48747C-4EAE-4D3B-9B85-EE408216E156}"/>
                    </a:ext>
                  </a:extLst>
                </p:cNvPr>
                <p:cNvSpPr/>
                <p:nvPr/>
              </p:nvSpPr>
              <p:spPr>
                <a:xfrm>
                  <a:off x="672353" y="4582015"/>
                  <a:ext cx="1586594" cy="527533"/>
                </a:xfrm>
                <a:prstGeom prst="rect">
                  <a:avLst/>
                </a:prstGeom>
                <a:solidFill>
                  <a:schemeClr val="bg1"/>
                </a:solidFill>
                <a:ln>
                  <a:solidFill>
                    <a:srgbClr val="575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86" name="Grafik 85" descr="Ein Bild, das Zeichnung enthält.&#10;&#10;Automatisch generierte Beschreibung">
                  <a:extLst>
                    <a:ext uri="{FF2B5EF4-FFF2-40B4-BE49-F238E27FC236}">
                      <a16:creationId xmlns:a16="http://schemas.microsoft.com/office/drawing/2014/main" id="{374C2A6D-1D18-4026-97DA-F59614BB63B8}"/>
                    </a:ext>
                  </a:extLst>
                </p:cNvPr>
                <p:cNvPicPr>
                  <a:picLocks noChangeAspect="1"/>
                </p:cNvPicPr>
                <p:nvPr/>
              </p:nvPicPr>
              <p:blipFill>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tretch>
                  <a:fillRect/>
                </a:stretch>
              </p:blipFill>
              <p:spPr>
                <a:xfrm>
                  <a:off x="847908" y="4711161"/>
                  <a:ext cx="1250468" cy="283475"/>
                </a:xfrm>
                <a:prstGeom prst="rect">
                  <a:avLst/>
                </a:prstGeom>
              </p:spPr>
            </p:pic>
          </p:grpSp>
          <p:grpSp>
            <p:nvGrpSpPr>
              <p:cNvPr id="65" name="Gruppieren 64">
                <a:extLst>
                  <a:ext uri="{FF2B5EF4-FFF2-40B4-BE49-F238E27FC236}">
                    <a16:creationId xmlns:a16="http://schemas.microsoft.com/office/drawing/2014/main" id="{8A78E820-461C-4899-93BE-FCECF637DA6A}"/>
                  </a:ext>
                </a:extLst>
              </p:cNvPr>
              <p:cNvGrpSpPr/>
              <p:nvPr/>
            </p:nvGrpSpPr>
            <p:grpSpPr>
              <a:xfrm>
                <a:off x="702825" y="5459808"/>
                <a:ext cx="1136469" cy="377869"/>
                <a:chOff x="672353" y="4511093"/>
                <a:chExt cx="1586595" cy="527533"/>
              </a:xfrm>
            </p:grpSpPr>
            <p:sp>
              <p:nvSpPr>
                <p:cNvPr id="83" name="Rechteck 82">
                  <a:extLst>
                    <a:ext uri="{FF2B5EF4-FFF2-40B4-BE49-F238E27FC236}">
                      <a16:creationId xmlns:a16="http://schemas.microsoft.com/office/drawing/2014/main" id="{B5F27A50-029E-469E-993A-07595FA8BAD9}"/>
                    </a:ext>
                  </a:extLst>
                </p:cNvPr>
                <p:cNvSpPr/>
                <p:nvPr/>
              </p:nvSpPr>
              <p:spPr>
                <a:xfrm>
                  <a:off x="672353" y="4511093"/>
                  <a:ext cx="1586595" cy="527533"/>
                </a:xfrm>
                <a:prstGeom prst="rect">
                  <a:avLst/>
                </a:prstGeom>
                <a:solidFill>
                  <a:schemeClr val="bg1"/>
                </a:solidFill>
                <a:ln>
                  <a:solidFill>
                    <a:srgbClr val="575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84" name="Grafik 83">
                  <a:extLst>
                    <a:ext uri="{FF2B5EF4-FFF2-40B4-BE49-F238E27FC236}">
                      <a16:creationId xmlns:a16="http://schemas.microsoft.com/office/drawing/2014/main" id="{8384F650-C5DC-46AB-924E-660C29F6A10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016039" y="4640241"/>
                  <a:ext cx="914207" cy="283476"/>
                </a:xfrm>
                <a:prstGeom prst="rect">
                  <a:avLst/>
                </a:prstGeom>
              </p:spPr>
            </p:pic>
          </p:grpSp>
          <p:grpSp>
            <p:nvGrpSpPr>
              <p:cNvPr id="66" name="Gruppieren 65">
                <a:extLst>
                  <a:ext uri="{FF2B5EF4-FFF2-40B4-BE49-F238E27FC236}">
                    <a16:creationId xmlns:a16="http://schemas.microsoft.com/office/drawing/2014/main" id="{5720ABC2-B5FF-480C-B945-EACBFBB184FE}"/>
                  </a:ext>
                </a:extLst>
              </p:cNvPr>
              <p:cNvGrpSpPr/>
              <p:nvPr/>
            </p:nvGrpSpPr>
            <p:grpSpPr>
              <a:xfrm>
                <a:off x="702825" y="5929883"/>
                <a:ext cx="1136469" cy="377869"/>
                <a:chOff x="672353" y="4440175"/>
                <a:chExt cx="1586594" cy="527533"/>
              </a:xfrm>
            </p:grpSpPr>
            <p:sp>
              <p:nvSpPr>
                <p:cNvPr id="81" name="Rechteck 80">
                  <a:extLst>
                    <a:ext uri="{FF2B5EF4-FFF2-40B4-BE49-F238E27FC236}">
                      <a16:creationId xmlns:a16="http://schemas.microsoft.com/office/drawing/2014/main" id="{AC210CB4-FC2B-4682-A917-932D345AC3C6}"/>
                    </a:ext>
                  </a:extLst>
                </p:cNvPr>
                <p:cNvSpPr/>
                <p:nvPr/>
              </p:nvSpPr>
              <p:spPr>
                <a:xfrm>
                  <a:off x="672353" y="4440175"/>
                  <a:ext cx="1586594" cy="527533"/>
                </a:xfrm>
                <a:prstGeom prst="rect">
                  <a:avLst/>
                </a:prstGeom>
                <a:solidFill>
                  <a:schemeClr val="bg1"/>
                </a:solidFill>
                <a:ln>
                  <a:solidFill>
                    <a:srgbClr val="575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82" name="Grafik 81">
                  <a:extLst>
                    <a:ext uri="{FF2B5EF4-FFF2-40B4-BE49-F238E27FC236}">
                      <a16:creationId xmlns:a16="http://schemas.microsoft.com/office/drawing/2014/main" id="{F90D19BA-4F08-4174-9E91-03E311533FD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39594" y="4567986"/>
                  <a:ext cx="1067096" cy="286148"/>
                </a:xfrm>
                <a:prstGeom prst="rect">
                  <a:avLst/>
                </a:prstGeom>
              </p:spPr>
            </p:pic>
          </p:grpSp>
          <p:grpSp>
            <p:nvGrpSpPr>
              <p:cNvPr id="67" name="Gruppieren 66">
                <a:extLst>
                  <a:ext uri="{FF2B5EF4-FFF2-40B4-BE49-F238E27FC236}">
                    <a16:creationId xmlns:a16="http://schemas.microsoft.com/office/drawing/2014/main" id="{32FE6B2D-9C83-44DD-884C-20510286B752}"/>
                  </a:ext>
                </a:extLst>
              </p:cNvPr>
              <p:cNvGrpSpPr/>
              <p:nvPr/>
            </p:nvGrpSpPr>
            <p:grpSpPr>
              <a:xfrm>
                <a:off x="3232622" y="4985348"/>
                <a:ext cx="1136469" cy="377869"/>
                <a:chOff x="672353" y="4582015"/>
                <a:chExt cx="1586594" cy="527533"/>
              </a:xfrm>
            </p:grpSpPr>
            <p:sp>
              <p:nvSpPr>
                <p:cNvPr id="79" name="Rechteck 78">
                  <a:extLst>
                    <a:ext uri="{FF2B5EF4-FFF2-40B4-BE49-F238E27FC236}">
                      <a16:creationId xmlns:a16="http://schemas.microsoft.com/office/drawing/2014/main" id="{FDC44C18-6FD2-453E-8C5C-57DDBB294B92}"/>
                    </a:ext>
                  </a:extLst>
                </p:cNvPr>
                <p:cNvSpPr/>
                <p:nvPr/>
              </p:nvSpPr>
              <p:spPr>
                <a:xfrm>
                  <a:off x="672353" y="4582015"/>
                  <a:ext cx="1586594" cy="527533"/>
                </a:xfrm>
                <a:prstGeom prst="rect">
                  <a:avLst/>
                </a:prstGeom>
                <a:solidFill>
                  <a:schemeClr val="bg1"/>
                </a:solidFill>
                <a:ln>
                  <a:solidFill>
                    <a:srgbClr val="575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80" name="Grafik 79">
                  <a:extLst>
                    <a:ext uri="{FF2B5EF4-FFF2-40B4-BE49-F238E27FC236}">
                      <a16:creationId xmlns:a16="http://schemas.microsoft.com/office/drawing/2014/main" id="{01494882-1774-470B-A082-047D8176C01F}"/>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065159" y="4636545"/>
                  <a:ext cx="815966" cy="432708"/>
                </a:xfrm>
                <a:prstGeom prst="rect">
                  <a:avLst/>
                </a:prstGeom>
              </p:spPr>
            </p:pic>
          </p:grpSp>
          <p:grpSp>
            <p:nvGrpSpPr>
              <p:cNvPr id="68" name="Gruppieren 67">
                <a:extLst>
                  <a:ext uri="{FF2B5EF4-FFF2-40B4-BE49-F238E27FC236}">
                    <a16:creationId xmlns:a16="http://schemas.microsoft.com/office/drawing/2014/main" id="{00442A5F-39F6-4ADE-B06D-40A2870D95EA}"/>
                  </a:ext>
                </a:extLst>
              </p:cNvPr>
              <p:cNvGrpSpPr/>
              <p:nvPr/>
            </p:nvGrpSpPr>
            <p:grpSpPr>
              <a:xfrm>
                <a:off x="1965043" y="4985348"/>
                <a:ext cx="1136469" cy="377869"/>
                <a:chOff x="672353" y="4582015"/>
                <a:chExt cx="1586594" cy="527533"/>
              </a:xfrm>
            </p:grpSpPr>
            <p:sp>
              <p:nvSpPr>
                <p:cNvPr id="77" name="Rechteck 76">
                  <a:extLst>
                    <a:ext uri="{FF2B5EF4-FFF2-40B4-BE49-F238E27FC236}">
                      <a16:creationId xmlns:a16="http://schemas.microsoft.com/office/drawing/2014/main" id="{6CA4979E-38C2-4FFD-AF99-F537A07A6696}"/>
                    </a:ext>
                  </a:extLst>
                </p:cNvPr>
                <p:cNvSpPr/>
                <p:nvPr/>
              </p:nvSpPr>
              <p:spPr>
                <a:xfrm>
                  <a:off x="672353" y="4582015"/>
                  <a:ext cx="1586594" cy="527533"/>
                </a:xfrm>
                <a:prstGeom prst="rect">
                  <a:avLst/>
                </a:prstGeom>
                <a:solidFill>
                  <a:schemeClr val="bg1"/>
                </a:solidFill>
                <a:ln>
                  <a:solidFill>
                    <a:srgbClr val="575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78" name="Grafik 77">
                  <a:extLst>
                    <a:ext uri="{FF2B5EF4-FFF2-40B4-BE49-F238E27FC236}">
                      <a16:creationId xmlns:a16="http://schemas.microsoft.com/office/drawing/2014/main" id="{E336FE04-0AA1-489B-B6A8-27CC15E92D8D}"/>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943464" y="4709825"/>
                  <a:ext cx="1059356" cy="286148"/>
                </a:xfrm>
                <a:prstGeom prst="rect">
                  <a:avLst/>
                </a:prstGeom>
              </p:spPr>
            </p:pic>
          </p:grpSp>
          <p:grpSp>
            <p:nvGrpSpPr>
              <p:cNvPr id="69" name="Gruppieren 68">
                <a:extLst>
                  <a:ext uri="{FF2B5EF4-FFF2-40B4-BE49-F238E27FC236}">
                    <a16:creationId xmlns:a16="http://schemas.microsoft.com/office/drawing/2014/main" id="{5E6816B1-7956-4900-A67D-9EC825862594}"/>
                  </a:ext>
                </a:extLst>
              </p:cNvPr>
              <p:cNvGrpSpPr/>
              <p:nvPr/>
            </p:nvGrpSpPr>
            <p:grpSpPr>
              <a:xfrm>
                <a:off x="3232622" y="5929883"/>
                <a:ext cx="1136469" cy="377869"/>
                <a:chOff x="672353" y="4440175"/>
                <a:chExt cx="1586594" cy="527533"/>
              </a:xfrm>
            </p:grpSpPr>
            <p:sp>
              <p:nvSpPr>
                <p:cNvPr id="75" name="Rechteck 74">
                  <a:extLst>
                    <a:ext uri="{FF2B5EF4-FFF2-40B4-BE49-F238E27FC236}">
                      <a16:creationId xmlns:a16="http://schemas.microsoft.com/office/drawing/2014/main" id="{3566AA7D-6CEA-4A2F-883F-491D846484CC}"/>
                    </a:ext>
                  </a:extLst>
                </p:cNvPr>
                <p:cNvSpPr/>
                <p:nvPr/>
              </p:nvSpPr>
              <p:spPr>
                <a:xfrm>
                  <a:off x="672353" y="4440175"/>
                  <a:ext cx="1586594" cy="527533"/>
                </a:xfrm>
                <a:prstGeom prst="rect">
                  <a:avLst/>
                </a:prstGeom>
                <a:solidFill>
                  <a:schemeClr val="bg1"/>
                </a:solidFill>
                <a:ln>
                  <a:solidFill>
                    <a:srgbClr val="575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76" name="Grafik 75">
                  <a:extLst>
                    <a:ext uri="{FF2B5EF4-FFF2-40B4-BE49-F238E27FC236}">
                      <a16:creationId xmlns:a16="http://schemas.microsoft.com/office/drawing/2014/main" id="{A7848431-5246-4D4E-A4D4-13C812C83191}"/>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973103" y="4567985"/>
                  <a:ext cx="1000073" cy="286148"/>
                </a:xfrm>
                <a:prstGeom prst="rect">
                  <a:avLst/>
                </a:prstGeom>
              </p:spPr>
            </p:pic>
          </p:grpSp>
          <p:grpSp>
            <p:nvGrpSpPr>
              <p:cNvPr id="70" name="Gruppieren 69">
                <a:extLst>
                  <a:ext uri="{FF2B5EF4-FFF2-40B4-BE49-F238E27FC236}">
                    <a16:creationId xmlns:a16="http://schemas.microsoft.com/office/drawing/2014/main" id="{BFF49E56-2491-4506-B58F-FCF2DDB980B6}"/>
                  </a:ext>
                </a:extLst>
              </p:cNvPr>
              <p:cNvGrpSpPr/>
              <p:nvPr/>
            </p:nvGrpSpPr>
            <p:grpSpPr>
              <a:xfrm>
                <a:off x="1965041" y="5929883"/>
                <a:ext cx="1136469" cy="377869"/>
                <a:chOff x="672353" y="4440175"/>
                <a:chExt cx="1586594" cy="527533"/>
              </a:xfrm>
            </p:grpSpPr>
            <p:sp>
              <p:nvSpPr>
                <p:cNvPr id="73" name="Rechteck 72">
                  <a:extLst>
                    <a:ext uri="{FF2B5EF4-FFF2-40B4-BE49-F238E27FC236}">
                      <a16:creationId xmlns:a16="http://schemas.microsoft.com/office/drawing/2014/main" id="{04C3ED08-E058-4DE5-BA87-1BD1214020CA}"/>
                    </a:ext>
                  </a:extLst>
                </p:cNvPr>
                <p:cNvSpPr/>
                <p:nvPr/>
              </p:nvSpPr>
              <p:spPr>
                <a:xfrm>
                  <a:off x="672353" y="4440175"/>
                  <a:ext cx="1586594" cy="527533"/>
                </a:xfrm>
                <a:prstGeom prst="rect">
                  <a:avLst/>
                </a:prstGeom>
                <a:solidFill>
                  <a:schemeClr val="bg1"/>
                </a:solidFill>
                <a:ln>
                  <a:solidFill>
                    <a:srgbClr val="575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74" name="Grafik 73">
                  <a:extLst>
                    <a:ext uri="{FF2B5EF4-FFF2-40B4-BE49-F238E27FC236}">
                      <a16:creationId xmlns:a16="http://schemas.microsoft.com/office/drawing/2014/main" id="{E7784DF8-A311-4B2C-A7E0-BA5A27282E5D}"/>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816308" y="4594833"/>
                  <a:ext cx="1313666" cy="232452"/>
                </a:xfrm>
                <a:prstGeom prst="rect">
                  <a:avLst/>
                </a:prstGeom>
              </p:spPr>
            </p:pic>
          </p:grpSp>
          <p:sp>
            <p:nvSpPr>
              <p:cNvPr id="71" name="Rechteck 70">
                <a:extLst>
                  <a:ext uri="{FF2B5EF4-FFF2-40B4-BE49-F238E27FC236}">
                    <a16:creationId xmlns:a16="http://schemas.microsoft.com/office/drawing/2014/main" id="{664F94D7-65FF-4E41-B28E-57C86EB25E8A}"/>
                  </a:ext>
                </a:extLst>
              </p:cNvPr>
              <p:cNvSpPr/>
              <p:nvPr/>
            </p:nvSpPr>
            <p:spPr>
              <a:xfrm>
                <a:off x="1965041" y="5459808"/>
                <a:ext cx="1136469" cy="377869"/>
              </a:xfrm>
              <a:prstGeom prst="rect">
                <a:avLst/>
              </a:prstGeom>
              <a:solidFill>
                <a:schemeClr val="bg1"/>
              </a:solidFill>
              <a:ln>
                <a:solidFill>
                  <a:srgbClr val="575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solidFill>
                      <a:srgbClr val="575757"/>
                    </a:solidFill>
                  </a:rPr>
                  <a:t>RJ45</a:t>
                </a:r>
                <a:endParaRPr lang="de-CH" sz="1400">
                  <a:solidFill>
                    <a:srgbClr val="575757"/>
                  </a:solidFill>
                </a:endParaRPr>
              </a:p>
            </p:txBody>
          </p:sp>
          <p:sp>
            <p:nvSpPr>
              <p:cNvPr id="72" name="Rechteck 71">
                <a:extLst>
                  <a:ext uri="{FF2B5EF4-FFF2-40B4-BE49-F238E27FC236}">
                    <a16:creationId xmlns:a16="http://schemas.microsoft.com/office/drawing/2014/main" id="{D2053628-5696-4A6A-B4FE-5A1C18348B87}"/>
                  </a:ext>
                </a:extLst>
              </p:cNvPr>
              <p:cNvSpPr/>
              <p:nvPr/>
            </p:nvSpPr>
            <p:spPr>
              <a:xfrm>
                <a:off x="3232622" y="5459807"/>
                <a:ext cx="1136469" cy="377869"/>
              </a:xfrm>
              <a:prstGeom prst="rect">
                <a:avLst/>
              </a:prstGeom>
              <a:solidFill>
                <a:schemeClr val="bg1"/>
              </a:solidFill>
              <a:ln>
                <a:solidFill>
                  <a:srgbClr val="575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solidFill>
                      <a:srgbClr val="575757"/>
                    </a:solidFill>
                  </a:rPr>
                  <a:t>RS232</a:t>
                </a:r>
                <a:endParaRPr lang="de-CH" sz="1400">
                  <a:solidFill>
                    <a:srgbClr val="575757"/>
                  </a:solidFill>
                </a:endParaRPr>
              </a:p>
            </p:txBody>
          </p:sp>
        </p:grpSp>
      </p:grpSp>
      <p:pic>
        <p:nvPicPr>
          <p:cNvPr id="87" name="Grafik 86">
            <a:extLst>
              <a:ext uri="{FF2B5EF4-FFF2-40B4-BE49-F238E27FC236}">
                <a16:creationId xmlns:a16="http://schemas.microsoft.com/office/drawing/2014/main" id="{414CFA71-9655-4C35-ACB5-C5585AC5832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5207291" y="367452"/>
            <a:ext cx="1048524" cy="934139"/>
          </a:xfrm>
          <a:prstGeom prst="rect">
            <a:avLst/>
          </a:prstGeom>
        </p:spPr>
      </p:pic>
    </p:spTree>
    <p:extLst>
      <p:ext uri="{BB962C8B-B14F-4D97-AF65-F5344CB8AC3E}">
        <p14:creationId xmlns:p14="http://schemas.microsoft.com/office/powerpoint/2010/main" val="436697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500"/>
                                        <p:tgtEl>
                                          <p:spTgt spid="5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500"/>
                                        <p:tgtEl>
                                          <p:spTgt spid="6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500"/>
                                        <p:tgtEl>
                                          <p:spTgt spid="6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Grafik 48">
            <a:extLst>
              <a:ext uri="{FF2B5EF4-FFF2-40B4-BE49-F238E27FC236}">
                <a16:creationId xmlns:a16="http://schemas.microsoft.com/office/drawing/2014/main" id="{4583C023-8942-4027-BBD1-92103AB7F1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8726" y="1839714"/>
            <a:ext cx="7425171" cy="5225523"/>
          </a:xfrm>
          <a:prstGeom prst="rect">
            <a:avLst/>
          </a:prstGeom>
        </p:spPr>
      </p:pic>
      <p:sp>
        <p:nvSpPr>
          <p:cNvPr id="7" name="Title 6">
            <a:extLst>
              <a:ext uri="{FF2B5EF4-FFF2-40B4-BE49-F238E27FC236}">
                <a16:creationId xmlns:a16="http://schemas.microsoft.com/office/drawing/2014/main" id="{CC634F7F-52C0-46DC-944F-81F6EB207D51}"/>
              </a:ext>
            </a:extLst>
          </p:cNvPr>
          <p:cNvSpPr>
            <a:spLocks noGrp="1"/>
          </p:cNvSpPr>
          <p:nvPr>
            <p:ph type="title"/>
          </p:nvPr>
        </p:nvSpPr>
        <p:spPr>
          <a:xfrm>
            <a:off x="512709" y="551717"/>
            <a:ext cx="5836065" cy="462002"/>
          </a:xfrm>
        </p:spPr>
        <p:txBody>
          <a:bodyPr>
            <a:normAutofit fontScale="90000"/>
          </a:bodyPr>
          <a:lstStyle/>
          <a:p>
            <a:r>
              <a:rPr lang="fr-FR" dirty="0"/>
              <a:t>3. </a:t>
            </a:r>
            <a:r>
              <a:rPr lang="fr-FR" dirty="0" err="1"/>
              <a:t>Gestione</a:t>
            </a:r>
            <a:r>
              <a:rPr lang="fr-FR" dirty="0"/>
              <a:t> </a:t>
            </a:r>
            <a:r>
              <a:rPr lang="fr-FR" dirty="0" err="1"/>
              <a:t>utensili</a:t>
            </a:r>
            <a:endParaRPr lang="fr-FR" dirty="0"/>
          </a:p>
        </p:txBody>
      </p:sp>
      <p:pic>
        <p:nvPicPr>
          <p:cNvPr id="6" name="Blank" descr="Ein Bild, das Text enthält.&#10;&#10;Automatisch generierte Beschreibung">
            <a:extLst>
              <a:ext uri="{FF2B5EF4-FFF2-40B4-BE49-F238E27FC236}">
                <a16:creationId xmlns:a16="http://schemas.microsoft.com/office/drawing/2014/main" id="{545FA250-B090-4486-81E5-DC6A42D024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7669" y="1966991"/>
            <a:ext cx="6673515" cy="3753852"/>
          </a:xfrm>
          <a:prstGeom prst="rect">
            <a:avLst/>
          </a:prstGeom>
        </p:spPr>
      </p:pic>
      <p:sp>
        <p:nvSpPr>
          <p:cNvPr id="8" name="Rechteck 7">
            <a:extLst>
              <a:ext uri="{FF2B5EF4-FFF2-40B4-BE49-F238E27FC236}">
                <a16:creationId xmlns:a16="http://schemas.microsoft.com/office/drawing/2014/main" id="{12EA6F42-DC52-45BD-8AA3-6F5618AD9EEA}"/>
              </a:ext>
            </a:extLst>
          </p:cNvPr>
          <p:cNvSpPr/>
          <p:nvPr/>
        </p:nvSpPr>
        <p:spPr>
          <a:xfrm>
            <a:off x="841948" y="1853987"/>
            <a:ext cx="4465519" cy="266226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sz="2000" b="0" i="0" u="none" strike="noStrike" kern="1200" cap="none" spc="0" normalizeH="0" baseline="0" noProof="0" dirty="0">
                <a:ln>
                  <a:noFill/>
                </a:ln>
                <a:solidFill>
                  <a:srgbClr val="3C3C3C"/>
                </a:solidFill>
                <a:effectLst/>
                <a:uLnTx/>
                <a:uFillTx/>
                <a:latin typeface="Calibri Light" panose="020F0302020204030204" pitchFamily="34" charset="0"/>
                <a:cs typeface="Calibri Light" panose="020F0302020204030204" pitchFamily="34" charset="0"/>
              </a:rPr>
              <a:t>PUNTI CHIAVE</a:t>
            </a:r>
          </a:p>
          <a:p>
            <a:pPr marL="285750" indent="-285750">
              <a:spcAft>
                <a:spcPts val="600"/>
              </a:spcAft>
              <a:buClr>
                <a:srgbClr val="C00000"/>
              </a:buClr>
              <a:buFont typeface="Courier New" panose="02070309020205020404" pitchFamily="49" charset="0"/>
              <a:buChar char="o"/>
            </a:pPr>
            <a:r>
              <a:rPr lang="fr-CH" sz="1600" dirty="0" err="1">
                <a:latin typeface="+mj-lt"/>
              </a:rPr>
              <a:t>Gestione</a:t>
            </a:r>
            <a:r>
              <a:rPr lang="fr-CH" sz="1600" dirty="0">
                <a:latin typeface="+mj-lt"/>
              </a:rPr>
              <a:t> dei </a:t>
            </a:r>
            <a:r>
              <a:rPr lang="fr-CH" sz="1600" dirty="0" err="1">
                <a:latin typeface="+mj-lt"/>
              </a:rPr>
              <a:t>componenti</a:t>
            </a:r>
            <a:r>
              <a:rPr lang="fr-CH" sz="1600" dirty="0">
                <a:latin typeface="+mj-lt"/>
              </a:rPr>
              <a:t>/</a:t>
            </a:r>
            <a:r>
              <a:rPr lang="fr-CH" sz="1600" dirty="0" err="1">
                <a:latin typeface="+mj-lt"/>
              </a:rPr>
              <a:t>articoli</a:t>
            </a:r>
            <a:endParaRPr lang="fr-CH" sz="1600" dirty="0">
              <a:latin typeface="+mj-lt"/>
            </a:endParaRPr>
          </a:p>
          <a:p>
            <a:pPr marL="285750" indent="-285750">
              <a:spcAft>
                <a:spcPts val="600"/>
              </a:spcAft>
              <a:buClr>
                <a:srgbClr val="C00000"/>
              </a:buClr>
              <a:buFont typeface="Courier New" panose="02070309020205020404" pitchFamily="49" charset="0"/>
              <a:buChar char="o"/>
            </a:pPr>
            <a:r>
              <a:rPr lang="fr-CH" sz="1600" dirty="0" err="1">
                <a:latin typeface="+mj-lt"/>
              </a:rPr>
              <a:t>Gestione</a:t>
            </a:r>
            <a:r>
              <a:rPr lang="fr-CH" sz="1600" dirty="0">
                <a:latin typeface="+mj-lt"/>
              </a:rPr>
              <a:t> </a:t>
            </a:r>
            <a:r>
              <a:rPr lang="fr-CH" sz="1600" dirty="0" err="1">
                <a:latin typeface="+mj-lt"/>
              </a:rPr>
              <a:t>degli</a:t>
            </a:r>
            <a:r>
              <a:rPr lang="fr-CH" sz="1600" dirty="0">
                <a:latin typeface="+mj-lt"/>
              </a:rPr>
              <a:t> </a:t>
            </a:r>
            <a:r>
              <a:rPr lang="fr-CH" sz="1600" dirty="0" err="1">
                <a:latin typeface="+mj-lt"/>
              </a:rPr>
              <a:t>utensili</a:t>
            </a:r>
            <a:r>
              <a:rPr lang="fr-CH" sz="1600" dirty="0">
                <a:latin typeface="+mj-lt"/>
              </a:rPr>
              <a:t> </a:t>
            </a:r>
            <a:r>
              <a:rPr lang="fr-CH" sz="1600" dirty="0" err="1">
                <a:latin typeface="+mj-lt"/>
              </a:rPr>
              <a:t>assemblati</a:t>
            </a:r>
            <a:endParaRPr lang="fr-CH" sz="1600" dirty="0">
              <a:latin typeface="+mj-lt"/>
            </a:endParaRPr>
          </a:p>
          <a:p>
            <a:pPr marL="285750" indent="-285750">
              <a:spcAft>
                <a:spcPts val="600"/>
              </a:spcAft>
              <a:buClr>
                <a:srgbClr val="C00000"/>
              </a:buClr>
              <a:buFont typeface="Courier New" panose="02070309020205020404" pitchFamily="49" charset="0"/>
              <a:buChar char="o"/>
            </a:pPr>
            <a:r>
              <a:rPr lang="fr-CH" sz="1600" dirty="0" err="1">
                <a:latin typeface="+mj-lt"/>
              </a:rPr>
              <a:t>Aggiunta</a:t>
            </a:r>
            <a:r>
              <a:rPr lang="fr-CH" sz="1600" dirty="0">
                <a:latin typeface="+mj-lt"/>
              </a:rPr>
              <a:t> </a:t>
            </a:r>
            <a:r>
              <a:rPr lang="fr-CH" sz="1600" dirty="0" err="1">
                <a:latin typeface="+mj-lt"/>
              </a:rPr>
              <a:t>dati</a:t>
            </a:r>
            <a:r>
              <a:rPr lang="fr-CH" sz="1600" dirty="0">
                <a:latin typeface="+mj-lt"/>
              </a:rPr>
              <a:t> </a:t>
            </a:r>
            <a:r>
              <a:rPr lang="fr-CH" sz="1600" dirty="0" err="1">
                <a:latin typeface="+mj-lt"/>
              </a:rPr>
              <a:t>utensili</a:t>
            </a:r>
            <a:r>
              <a:rPr lang="fr-CH" sz="1600" dirty="0">
                <a:latin typeface="+mj-lt"/>
              </a:rPr>
              <a:t> (</a:t>
            </a:r>
            <a:r>
              <a:rPr lang="fr-CH" sz="1600" dirty="0" err="1">
                <a:latin typeface="+mj-lt"/>
              </a:rPr>
              <a:t>preset</a:t>
            </a:r>
            <a:r>
              <a:rPr lang="fr-CH" sz="1600" dirty="0">
                <a:latin typeface="+mj-lt"/>
              </a:rPr>
              <a:t>)</a:t>
            </a:r>
          </a:p>
          <a:p>
            <a:pPr marL="285750" indent="-285750">
              <a:spcAft>
                <a:spcPts val="600"/>
              </a:spcAft>
              <a:buClr>
                <a:srgbClr val="C00000"/>
              </a:buClr>
              <a:buFont typeface="Courier New" panose="02070309020205020404" pitchFamily="49" charset="0"/>
              <a:buChar char="o"/>
            </a:pPr>
            <a:r>
              <a:rPr lang="fr-CH" sz="1600" dirty="0" err="1">
                <a:latin typeface="+mj-lt"/>
              </a:rPr>
              <a:t>Distinta</a:t>
            </a:r>
            <a:r>
              <a:rPr lang="fr-CH" sz="1600" dirty="0">
                <a:latin typeface="+mj-lt"/>
              </a:rPr>
              <a:t> </a:t>
            </a:r>
            <a:r>
              <a:rPr lang="fr-CH" sz="1600" dirty="0" err="1">
                <a:latin typeface="+mj-lt"/>
              </a:rPr>
              <a:t>deli</a:t>
            </a:r>
            <a:r>
              <a:rPr lang="fr-CH" sz="1600" dirty="0">
                <a:latin typeface="+mj-lt"/>
              </a:rPr>
              <a:t> </a:t>
            </a:r>
            <a:r>
              <a:rPr lang="fr-CH" sz="1600" dirty="0" err="1">
                <a:latin typeface="+mj-lt"/>
              </a:rPr>
              <a:t>utensili</a:t>
            </a:r>
            <a:r>
              <a:rPr lang="fr-CH" sz="1600" dirty="0">
                <a:latin typeface="+mj-lt"/>
              </a:rPr>
              <a:t> e casi di </a:t>
            </a:r>
            <a:r>
              <a:rPr lang="fr-CH" sz="1600" dirty="0" err="1">
                <a:latin typeface="+mj-lt"/>
              </a:rPr>
              <a:t>impiego</a:t>
            </a:r>
            <a:r>
              <a:rPr lang="fr-CH" sz="1600" dirty="0">
                <a:latin typeface="+mj-lt"/>
              </a:rPr>
              <a:t> (NC)</a:t>
            </a:r>
          </a:p>
          <a:p>
            <a:pPr marL="285750" indent="-285750">
              <a:spcAft>
                <a:spcPts val="600"/>
              </a:spcAft>
              <a:buClr>
                <a:srgbClr val="C00000"/>
              </a:buClr>
              <a:buFont typeface="Courier New" panose="02070309020205020404" pitchFamily="49" charset="0"/>
              <a:buChar char="o"/>
            </a:pPr>
            <a:r>
              <a:rPr lang="fr-CH" sz="1600" dirty="0" err="1">
                <a:latin typeface="+mj-lt"/>
              </a:rPr>
              <a:t>Sincronizzazione</a:t>
            </a:r>
            <a:r>
              <a:rPr lang="fr-CH" sz="1600" dirty="0">
                <a:latin typeface="+mj-lt"/>
              </a:rPr>
              <a:t> con il </a:t>
            </a:r>
            <a:r>
              <a:rPr lang="fr-CH" sz="1600" dirty="0" err="1">
                <a:latin typeface="+mj-lt"/>
              </a:rPr>
              <a:t>magazzino</a:t>
            </a:r>
            <a:r>
              <a:rPr lang="fr-CH" sz="1600" dirty="0">
                <a:latin typeface="+mj-lt"/>
              </a:rPr>
              <a:t> </a:t>
            </a:r>
            <a:r>
              <a:rPr lang="fr-CH" sz="1600" dirty="0" err="1">
                <a:latin typeface="+mj-lt"/>
              </a:rPr>
              <a:t>macchina</a:t>
            </a:r>
            <a:endParaRPr lang="fr-CH" sz="1600" dirty="0">
              <a:latin typeface="+mj-lt"/>
            </a:endParaRPr>
          </a:p>
          <a:p>
            <a:pPr marL="285750" indent="-285750">
              <a:spcAft>
                <a:spcPts val="600"/>
              </a:spcAft>
              <a:buClr>
                <a:srgbClr val="C00000"/>
              </a:buClr>
              <a:buFont typeface="Courier New" panose="02070309020205020404" pitchFamily="49" charset="0"/>
              <a:buChar char="o"/>
            </a:pPr>
            <a:r>
              <a:rPr lang="fr-CH" sz="1600" dirty="0">
                <a:latin typeface="+mj-lt"/>
              </a:rPr>
              <a:t>«Un click» </a:t>
            </a:r>
            <a:r>
              <a:rPr lang="fr-CH" sz="1600" dirty="0" err="1">
                <a:latin typeface="+mj-lt"/>
              </a:rPr>
              <a:t>carichi</a:t>
            </a:r>
            <a:r>
              <a:rPr lang="fr-CH" sz="1600" dirty="0">
                <a:latin typeface="+mj-lt"/>
              </a:rPr>
              <a:t> </a:t>
            </a:r>
            <a:r>
              <a:rPr lang="fr-CH" sz="1600" dirty="0" err="1">
                <a:latin typeface="+mj-lt"/>
              </a:rPr>
              <a:t>gli</a:t>
            </a:r>
            <a:r>
              <a:rPr lang="fr-CH" sz="1600" dirty="0">
                <a:latin typeface="+mj-lt"/>
              </a:rPr>
              <a:t> </a:t>
            </a:r>
            <a:r>
              <a:rPr lang="fr-CH" sz="1600" dirty="0" err="1">
                <a:latin typeface="+mj-lt"/>
              </a:rPr>
              <a:t>utensili</a:t>
            </a:r>
            <a:r>
              <a:rPr lang="fr-CH" sz="1600" dirty="0">
                <a:latin typeface="+mj-lt"/>
              </a:rPr>
              <a:t> in TopSolid</a:t>
            </a:r>
          </a:p>
          <a:p>
            <a:pPr marL="285750" indent="-285750">
              <a:buClr>
                <a:srgbClr val="C00000"/>
              </a:buClr>
              <a:buFont typeface="Courier New" panose="02070309020205020404" pitchFamily="49" charset="0"/>
              <a:buChar char="o"/>
            </a:pPr>
            <a:r>
              <a:rPr lang="fr-CH" sz="1600" dirty="0" err="1">
                <a:latin typeface="+mj-lt"/>
              </a:rPr>
              <a:t>Accesso</a:t>
            </a:r>
            <a:r>
              <a:rPr lang="fr-CH" sz="1600" dirty="0">
                <a:latin typeface="+mj-lt"/>
              </a:rPr>
              <a:t> </a:t>
            </a:r>
            <a:r>
              <a:rPr lang="fr-CH" sz="1600" dirty="0" err="1">
                <a:latin typeface="+mj-lt"/>
              </a:rPr>
              <a:t>diretto</a:t>
            </a:r>
            <a:r>
              <a:rPr lang="fr-CH" sz="1600" dirty="0">
                <a:latin typeface="+mj-lt"/>
              </a:rPr>
              <a:t> a </a:t>
            </a:r>
            <a:r>
              <a:rPr lang="fr-CH" sz="1600" dirty="0" err="1">
                <a:latin typeface="+mj-lt"/>
              </a:rPr>
              <a:t>TopSolid’Viewer</a:t>
            </a:r>
            <a:r>
              <a:rPr lang="fr-CH" sz="1600" dirty="0">
                <a:latin typeface="+mj-lt"/>
              </a:rPr>
              <a:t> </a:t>
            </a:r>
          </a:p>
        </p:txBody>
      </p:sp>
      <p:pic>
        <p:nvPicPr>
          <p:cNvPr id="9" name="Blank" descr="Ein Bild, das Text enthält.&#10;&#10;Automatisch generierte Beschreibung">
            <a:extLst>
              <a:ext uri="{FF2B5EF4-FFF2-40B4-BE49-F238E27FC236}">
                <a16:creationId xmlns:a16="http://schemas.microsoft.com/office/drawing/2014/main" id="{3302EE66-5DB4-4F88-8EAF-6F5B0177F0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3133" y="1981055"/>
            <a:ext cx="6673515" cy="3753852"/>
          </a:xfrm>
          <a:prstGeom prst="rect">
            <a:avLst/>
          </a:prstGeom>
        </p:spPr>
      </p:pic>
      <p:pic>
        <p:nvPicPr>
          <p:cNvPr id="10" name="1">
            <a:extLst>
              <a:ext uri="{FF2B5EF4-FFF2-40B4-BE49-F238E27FC236}">
                <a16:creationId xmlns:a16="http://schemas.microsoft.com/office/drawing/2014/main" id="{F98642BD-2356-4A8E-8F7E-05BF9EF3A1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133" y="1974454"/>
            <a:ext cx="6675200" cy="3754800"/>
          </a:xfrm>
          <a:prstGeom prst="rect">
            <a:avLst/>
          </a:prstGeom>
        </p:spPr>
      </p:pic>
      <p:pic>
        <p:nvPicPr>
          <p:cNvPr id="14" name="2">
            <a:extLst>
              <a:ext uri="{FF2B5EF4-FFF2-40B4-BE49-F238E27FC236}">
                <a16:creationId xmlns:a16="http://schemas.microsoft.com/office/drawing/2014/main" id="{3C335B44-B77C-4DB9-B739-50F2198D48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1448" y="1974454"/>
            <a:ext cx="6675200" cy="3754800"/>
          </a:xfrm>
          <a:prstGeom prst="rect">
            <a:avLst/>
          </a:prstGeom>
        </p:spPr>
      </p:pic>
      <p:pic>
        <p:nvPicPr>
          <p:cNvPr id="15" name="3">
            <a:extLst>
              <a:ext uri="{FF2B5EF4-FFF2-40B4-BE49-F238E27FC236}">
                <a16:creationId xmlns:a16="http://schemas.microsoft.com/office/drawing/2014/main" id="{FBE28495-C8FB-4A5D-A744-7A1099ED43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3133" y="1981055"/>
            <a:ext cx="6675200" cy="3754800"/>
          </a:xfrm>
          <a:prstGeom prst="rect">
            <a:avLst/>
          </a:prstGeom>
        </p:spPr>
      </p:pic>
      <p:pic>
        <p:nvPicPr>
          <p:cNvPr id="16" name="4">
            <a:extLst>
              <a:ext uri="{FF2B5EF4-FFF2-40B4-BE49-F238E27FC236}">
                <a16:creationId xmlns:a16="http://schemas.microsoft.com/office/drawing/2014/main" id="{6E87AE04-D2C4-469A-A4CB-E706FD314C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33133" y="1980581"/>
            <a:ext cx="6675200" cy="3754800"/>
          </a:xfrm>
          <a:prstGeom prst="rect">
            <a:avLst/>
          </a:prstGeom>
        </p:spPr>
      </p:pic>
      <p:pic>
        <p:nvPicPr>
          <p:cNvPr id="17" name="5" descr="Ein Bild, das Text, Screenshot, Elektronik, Anzeige enthält.&#10;&#10;Automatisch generierte Beschreibung">
            <a:extLst>
              <a:ext uri="{FF2B5EF4-FFF2-40B4-BE49-F238E27FC236}">
                <a16:creationId xmlns:a16="http://schemas.microsoft.com/office/drawing/2014/main" id="{64E385A8-F93F-4403-B4A2-101958A6D4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33133" y="1981362"/>
            <a:ext cx="6675200" cy="3754800"/>
          </a:xfrm>
          <a:prstGeom prst="rect">
            <a:avLst/>
          </a:prstGeom>
        </p:spPr>
      </p:pic>
      <p:pic>
        <p:nvPicPr>
          <p:cNvPr id="18" name="6">
            <a:extLst>
              <a:ext uri="{FF2B5EF4-FFF2-40B4-BE49-F238E27FC236}">
                <a16:creationId xmlns:a16="http://schemas.microsoft.com/office/drawing/2014/main" id="{56B42A94-FCCF-4C74-8332-40CB459684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31448" y="1980888"/>
            <a:ext cx="6675200" cy="3754800"/>
          </a:xfrm>
          <a:prstGeom prst="rect">
            <a:avLst/>
          </a:prstGeom>
        </p:spPr>
      </p:pic>
      <p:pic>
        <p:nvPicPr>
          <p:cNvPr id="19" name="7">
            <a:extLst>
              <a:ext uri="{FF2B5EF4-FFF2-40B4-BE49-F238E27FC236}">
                <a16:creationId xmlns:a16="http://schemas.microsoft.com/office/drawing/2014/main" id="{7AB62F20-994A-4FE4-BAD6-DAF2772D850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31448" y="1974454"/>
            <a:ext cx="6675200" cy="3754800"/>
          </a:xfrm>
          <a:prstGeom prst="rect">
            <a:avLst/>
          </a:prstGeom>
        </p:spPr>
      </p:pic>
      <p:pic>
        <p:nvPicPr>
          <p:cNvPr id="20" name="8">
            <a:extLst>
              <a:ext uri="{FF2B5EF4-FFF2-40B4-BE49-F238E27FC236}">
                <a16:creationId xmlns:a16="http://schemas.microsoft.com/office/drawing/2014/main" id="{1B78934C-175F-4D03-B90A-9B148DF27D7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37669" y="1966517"/>
            <a:ext cx="6662758" cy="3754800"/>
          </a:xfrm>
          <a:prstGeom prst="rect">
            <a:avLst/>
          </a:prstGeom>
        </p:spPr>
      </p:pic>
      <p:pic>
        <p:nvPicPr>
          <p:cNvPr id="21" name="9">
            <a:extLst>
              <a:ext uri="{FF2B5EF4-FFF2-40B4-BE49-F238E27FC236}">
                <a16:creationId xmlns:a16="http://schemas.microsoft.com/office/drawing/2014/main" id="{3E6AD50C-333D-46D5-8DB3-5BFCD76900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30670" y="1974606"/>
            <a:ext cx="6669757" cy="3754800"/>
          </a:xfrm>
          <a:prstGeom prst="rect">
            <a:avLst/>
          </a:prstGeom>
        </p:spPr>
      </p:pic>
      <p:pic>
        <p:nvPicPr>
          <p:cNvPr id="22" name="10">
            <a:extLst>
              <a:ext uri="{FF2B5EF4-FFF2-40B4-BE49-F238E27FC236}">
                <a16:creationId xmlns:a16="http://schemas.microsoft.com/office/drawing/2014/main" id="{8A7C29A8-82AD-41ED-B55A-2839F6DD09A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31448" y="1980888"/>
            <a:ext cx="6675200" cy="3754800"/>
          </a:xfrm>
          <a:prstGeom prst="rect">
            <a:avLst/>
          </a:prstGeom>
        </p:spPr>
      </p:pic>
      <p:pic>
        <p:nvPicPr>
          <p:cNvPr id="23" name="11">
            <a:extLst>
              <a:ext uri="{FF2B5EF4-FFF2-40B4-BE49-F238E27FC236}">
                <a16:creationId xmlns:a16="http://schemas.microsoft.com/office/drawing/2014/main" id="{55A43724-13F9-4894-A8B1-49AA35A7EF1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29763" y="1974454"/>
            <a:ext cx="6675199" cy="3754800"/>
          </a:xfrm>
          <a:prstGeom prst="rect">
            <a:avLst/>
          </a:prstGeom>
        </p:spPr>
      </p:pic>
      <p:pic>
        <p:nvPicPr>
          <p:cNvPr id="50" name="Grafik 49">
            <a:extLst>
              <a:ext uri="{FF2B5EF4-FFF2-40B4-BE49-F238E27FC236}">
                <a16:creationId xmlns:a16="http://schemas.microsoft.com/office/drawing/2014/main" id="{59461BF2-5AE9-45D8-A894-491AF27F819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5207291" y="367452"/>
            <a:ext cx="1048523" cy="934138"/>
          </a:xfrm>
          <a:prstGeom prst="rect">
            <a:avLst/>
          </a:prstGeom>
        </p:spPr>
      </p:pic>
      <p:grpSp>
        <p:nvGrpSpPr>
          <p:cNvPr id="3" name="Gruppieren 2">
            <a:extLst>
              <a:ext uri="{FF2B5EF4-FFF2-40B4-BE49-F238E27FC236}">
                <a16:creationId xmlns:a16="http://schemas.microsoft.com/office/drawing/2014/main" id="{717559B7-4DE4-4F0F-8171-CC82443ABAFE}"/>
              </a:ext>
            </a:extLst>
          </p:cNvPr>
          <p:cNvGrpSpPr/>
          <p:nvPr/>
        </p:nvGrpSpPr>
        <p:grpSpPr>
          <a:xfrm>
            <a:off x="828574" y="4558633"/>
            <a:ext cx="4262200" cy="1747650"/>
            <a:chOff x="828574" y="4558633"/>
            <a:chExt cx="4262200" cy="1747650"/>
          </a:xfrm>
        </p:grpSpPr>
        <p:sp>
          <p:nvSpPr>
            <p:cNvPr id="51" name="Rechteck 50">
              <a:extLst>
                <a:ext uri="{FF2B5EF4-FFF2-40B4-BE49-F238E27FC236}">
                  <a16:creationId xmlns:a16="http://schemas.microsoft.com/office/drawing/2014/main" id="{67F9AAB5-B6D4-417A-BB2D-BA7A208D2BAA}"/>
                </a:ext>
              </a:extLst>
            </p:cNvPr>
            <p:cNvSpPr/>
            <p:nvPr/>
          </p:nvSpPr>
          <p:spPr>
            <a:xfrm>
              <a:off x="828574" y="4558633"/>
              <a:ext cx="42622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b="0" i="0" u="none" strike="noStrike" kern="1200" cap="none" spc="0" normalizeH="0" baseline="0" noProof="0" dirty="0">
                  <a:ln>
                    <a:noFill/>
                  </a:ln>
                  <a:solidFill>
                    <a:srgbClr val="3C3C3C"/>
                  </a:solidFill>
                  <a:effectLst/>
                  <a:uLnTx/>
                  <a:uFillTx/>
                  <a:latin typeface="Calibri Light" panose="020F0302020204030204" pitchFamily="34" charset="0"/>
                  <a:cs typeface="Calibri Light" panose="020F0302020204030204" pitchFamily="34" charset="0"/>
                </a:rPr>
                <a:t>INTERFACCE</a:t>
              </a:r>
              <a:endParaRPr lang="fr-CH" dirty="0">
                <a:latin typeface="Calibri Light" panose="020F0302020204030204" pitchFamily="34" charset="0"/>
                <a:cs typeface="Calibri Light" panose="020F0302020204030204" pitchFamily="34" charset="0"/>
              </a:endParaRPr>
            </a:p>
          </p:txBody>
        </p:sp>
        <p:grpSp>
          <p:nvGrpSpPr>
            <p:cNvPr id="2" name="Gruppieren 1">
              <a:extLst>
                <a:ext uri="{FF2B5EF4-FFF2-40B4-BE49-F238E27FC236}">
                  <a16:creationId xmlns:a16="http://schemas.microsoft.com/office/drawing/2014/main" id="{9907E16B-EE77-4F1E-BAFF-E935CD12C7B6}"/>
                </a:ext>
              </a:extLst>
            </p:cNvPr>
            <p:cNvGrpSpPr/>
            <p:nvPr/>
          </p:nvGrpSpPr>
          <p:grpSpPr>
            <a:xfrm>
              <a:off x="900945" y="4983879"/>
              <a:ext cx="3666266" cy="1322404"/>
              <a:chOff x="900945" y="4983879"/>
              <a:chExt cx="3666266" cy="1322404"/>
            </a:xfrm>
          </p:grpSpPr>
          <p:grpSp>
            <p:nvGrpSpPr>
              <p:cNvPr id="52" name="Gruppieren 51">
                <a:extLst>
                  <a:ext uri="{FF2B5EF4-FFF2-40B4-BE49-F238E27FC236}">
                    <a16:creationId xmlns:a16="http://schemas.microsoft.com/office/drawing/2014/main" id="{9880241C-A800-4B5C-AEED-4AAAB481665B}"/>
                  </a:ext>
                </a:extLst>
              </p:cNvPr>
              <p:cNvGrpSpPr/>
              <p:nvPr/>
            </p:nvGrpSpPr>
            <p:grpSpPr>
              <a:xfrm>
                <a:off x="900945" y="4988264"/>
                <a:ext cx="1136469" cy="377869"/>
                <a:chOff x="672353" y="4582015"/>
                <a:chExt cx="1586594" cy="527533"/>
              </a:xfrm>
            </p:grpSpPr>
            <p:sp>
              <p:nvSpPr>
                <p:cNvPr id="53" name="Rechteck 52">
                  <a:extLst>
                    <a:ext uri="{FF2B5EF4-FFF2-40B4-BE49-F238E27FC236}">
                      <a16:creationId xmlns:a16="http://schemas.microsoft.com/office/drawing/2014/main" id="{2A5EC968-B2CD-4DB8-88FD-EBBF7C9F7079}"/>
                    </a:ext>
                  </a:extLst>
                </p:cNvPr>
                <p:cNvSpPr/>
                <p:nvPr/>
              </p:nvSpPr>
              <p:spPr>
                <a:xfrm>
                  <a:off x="672353" y="4582015"/>
                  <a:ext cx="1586594" cy="527533"/>
                </a:xfrm>
                <a:prstGeom prst="rect">
                  <a:avLst/>
                </a:prstGeom>
                <a:solidFill>
                  <a:schemeClr val="bg1"/>
                </a:solidFill>
                <a:ln>
                  <a:solidFill>
                    <a:srgbClr val="575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54" name="Grafik 53" descr="Ein Bild, das Zeichnung enthält.&#10;&#10;Automatisch generierte Beschreibung">
                  <a:extLst>
                    <a:ext uri="{FF2B5EF4-FFF2-40B4-BE49-F238E27FC236}">
                      <a16:creationId xmlns:a16="http://schemas.microsoft.com/office/drawing/2014/main" id="{5C7CB24A-F232-4747-BAA9-61BEDC637EC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47908" y="4711161"/>
                  <a:ext cx="1250468" cy="283475"/>
                </a:xfrm>
                <a:prstGeom prst="rect">
                  <a:avLst/>
                </a:prstGeom>
              </p:spPr>
            </p:pic>
          </p:grpSp>
          <p:grpSp>
            <p:nvGrpSpPr>
              <p:cNvPr id="55" name="Gruppieren 54">
                <a:extLst>
                  <a:ext uri="{FF2B5EF4-FFF2-40B4-BE49-F238E27FC236}">
                    <a16:creationId xmlns:a16="http://schemas.microsoft.com/office/drawing/2014/main" id="{0FF665AD-C4C5-46ED-A32A-35D4CA55F559}"/>
                  </a:ext>
                </a:extLst>
              </p:cNvPr>
              <p:cNvGrpSpPr/>
              <p:nvPr/>
            </p:nvGrpSpPr>
            <p:grpSpPr>
              <a:xfrm>
                <a:off x="900945" y="5458339"/>
                <a:ext cx="1136469" cy="377869"/>
                <a:chOff x="672353" y="4582013"/>
                <a:chExt cx="1586595" cy="527533"/>
              </a:xfrm>
            </p:grpSpPr>
            <p:sp>
              <p:nvSpPr>
                <p:cNvPr id="56" name="Rechteck 55">
                  <a:extLst>
                    <a:ext uri="{FF2B5EF4-FFF2-40B4-BE49-F238E27FC236}">
                      <a16:creationId xmlns:a16="http://schemas.microsoft.com/office/drawing/2014/main" id="{539635C0-96CA-482A-959E-67904CC40031}"/>
                    </a:ext>
                  </a:extLst>
                </p:cNvPr>
                <p:cNvSpPr/>
                <p:nvPr/>
              </p:nvSpPr>
              <p:spPr>
                <a:xfrm>
                  <a:off x="672353" y="4582013"/>
                  <a:ext cx="1586595" cy="527533"/>
                </a:xfrm>
                <a:prstGeom prst="rect">
                  <a:avLst/>
                </a:prstGeom>
                <a:solidFill>
                  <a:schemeClr val="bg1"/>
                </a:solidFill>
                <a:ln>
                  <a:solidFill>
                    <a:srgbClr val="575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57" name="Grafik 56">
                  <a:extLst>
                    <a:ext uri="{FF2B5EF4-FFF2-40B4-BE49-F238E27FC236}">
                      <a16:creationId xmlns:a16="http://schemas.microsoft.com/office/drawing/2014/main" id="{EB75C969-1CC8-487E-8551-4402068DFA5E}"/>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1016039" y="4711161"/>
                  <a:ext cx="914206" cy="283475"/>
                </a:xfrm>
                <a:prstGeom prst="rect">
                  <a:avLst/>
                </a:prstGeom>
              </p:spPr>
            </p:pic>
          </p:grpSp>
          <p:grpSp>
            <p:nvGrpSpPr>
              <p:cNvPr id="58" name="Gruppieren 57">
                <a:extLst>
                  <a:ext uri="{FF2B5EF4-FFF2-40B4-BE49-F238E27FC236}">
                    <a16:creationId xmlns:a16="http://schemas.microsoft.com/office/drawing/2014/main" id="{90DE6D53-12F7-4BC8-9738-4A9403667012}"/>
                  </a:ext>
                </a:extLst>
              </p:cNvPr>
              <p:cNvGrpSpPr/>
              <p:nvPr/>
            </p:nvGrpSpPr>
            <p:grpSpPr>
              <a:xfrm>
                <a:off x="900945" y="5928414"/>
                <a:ext cx="1136469" cy="377869"/>
                <a:chOff x="672353" y="4582015"/>
                <a:chExt cx="1586594" cy="527533"/>
              </a:xfrm>
            </p:grpSpPr>
            <p:sp>
              <p:nvSpPr>
                <p:cNvPr id="59" name="Rechteck 58">
                  <a:extLst>
                    <a:ext uri="{FF2B5EF4-FFF2-40B4-BE49-F238E27FC236}">
                      <a16:creationId xmlns:a16="http://schemas.microsoft.com/office/drawing/2014/main" id="{CF1846F1-EEF6-4466-BF5B-7AFA71039261}"/>
                    </a:ext>
                  </a:extLst>
                </p:cNvPr>
                <p:cNvSpPr/>
                <p:nvPr/>
              </p:nvSpPr>
              <p:spPr>
                <a:xfrm>
                  <a:off x="672353" y="4582015"/>
                  <a:ext cx="1586594" cy="527533"/>
                </a:xfrm>
                <a:prstGeom prst="rect">
                  <a:avLst/>
                </a:prstGeom>
                <a:solidFill>
                  <a:schemeClr val="bg1"/>
                </a:solidFill>
                <a:ln>
                  <a:solidFill>
                    <a:srgbClr val="575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60" name="Grafik 59">
                  <a:extLst>
                    <a:ext uri="{FF2B5EF4-FFF2-40B4-BE49-F238E27FC236}">
                      <a16:creationId xmlns:a16="http://schemas.microsoft.com/office/drawing/2014/main" id="{D9FDC4D5-F9D3-4763-A481-9B178D63DE92}"/>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939594" y="4709825"/>
                  <a:ext cx="1067096" cy="286148"/>
                </a:xfrm>
                <a:prstGeom prst="rect">
                  <a:avLst/>
                </a:prstGeom>
              </p:spPr>
            </p:pic>
          </p:grpSp>
          <p:grpSp>
            <p:nvGrpSpPr>
              <p:cNvPr id="61" name="Gruppieren 60">
                <a:extLst>
                  <a:ext uri="{FF2B5EF4-FFF2-40B4-BE49-F238E27FC236}">
                    <a16:creationId xmlns:a16="http://schemas.microsoft.com/office/drawing/2014/main" id="{5270C6BF-7D99-4577-946E-EED645B512DA}"/>
                  </a:ext>
                </a:extLst>
              </p:cNvPr>
              <p:cNvGrpSpPr/>
              <p:nvPr/>
            </p:nvGrpSpPr>
            <p:grpSpPr>
              <a:xfrm>
                <a:off x="3430742" y="4983879"/>
                <a:ext cx="1136469" cy="377869"/>
                <a:chOff x="672353" y="4582015"/>
                <a:chExt cx="1586594" cy="527533"/>
              </a:xfrm>
            </p:grpSpPr>
            <p:sp>
              <p:nvSpPr>
                <p:cNvPr id="62" name="Rechteck 61">
                  <a:extLst>
                    <a:ext uri="{FF2B5EF4-FFF2-40B4-BE49-F238E27FC236}">
                      <a16:creationId xmlns:a16="http://schemas.microsoft.com/office/drawing/2014/main" id="{5DE4A38C-3D1A-494E-95A4-A03CDEFDB08F}"/>
                    </a:ext>
                  </a:extLst>
                </p:cNvPr>
                <p:cNvSpPr/>
                <p:nvPr/>
              </p:nvSpPr>
              <p:spPr>
                <a:xfrm>
                  <a:off x="672353" y="4582015"/>
                  <a:ext cx="1586594" cy="527533"/>
                </a:xfrm>
                <a:prstGeom prst="rect">
                  <a:avLst/>
                </a:prstGeom>
                <a:solidFill>
                  <a:schemeClr val="bg1"/>
                </a:solidFill>
                <a:ln>
                  <a:solidFill>
                    <a:srgbClr val="575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63" name="Grafik 62">
                  <a:extLst>
                    <a:ext uri="{FF2B5EF4-FFF2-40B4-BE49-F238E27FC236}">
                      <a16:creationId xmlns:a16="http://schemas.microsoft.com/office/drawing/2014/main" id="{E9198289-3E94-467F-8CBF-1EAA426FFA00}"/>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1065159" y="4636545"/>
                  <a:ext cx="815966" cy="432708"/>
                </a:xfrm>
                <a:prstGeom prst="rect">
                  <a:avLst/>
                </a:prstGeom>
              </p:spPr>
            </p:pic>
          </p:grpSp>
          <p:grpSp>
            <p:nvGrpSpPr>
              <p:cNvPr id="64" name="Gruppieren 63">
                <a:extLst>
                  <a:ext uri="{FF2B5EF4-FFF2-40B4-BE49-F238E27FC236}">
                    <a16:creationId xmlns:a16="http://schemas.microsoft.com/office/drawing/2014/main" id="{02B96DF3-C5AE-4568-A30C-CFDD1DF08C48}"/>
                  </a:ext>
                </a:extLst>
              </p:cNvPr>
              <p:cNvGrpSpPr/>
              <p:nvPr/>
            </p:nvGrpSpPr>
            <p:grpSpPr>
              <a:xfrm>
                <a:off x="2163163" y="4983879"/>
                <a:ext cx="1136469" cy="377869"/>
                <a:chOff x="672353" y="4582015"/>
                <a:chExt cx="1586594" cy="527533"/>
              </a:xfrm>
            </p:grpSpPr>
            <p:sp>
              <p:nvSpPr>
                <p:cNvPr id="65" name="Rechteck 64">
                  <a:extLst>
                    <a:ext uri="{FF2B5EF4-FFF2-40B4-BE49-F238E27FC236}">
                      <a16:creationId xmlns:a16="http://schemas.microsoft.com/office/drawing/2014/main" id="{F043D305-4FDA-4371-856E-DD004A1B88F2}"/>
                    </a:ext>
                  </a:extLst>
                </p:cNvPr>
                <p:cNvSpPr/>
                <p:nvPr/>
              </p:nvSpPr>
              <p:spPr>
                <a:xfrm>
                  <a:off x="672353" y="4582015"/>
                  <a:ext cx="1586594" cy="527533"/>
                </a:xfrm>
                <a:prstGeom prst="rect">
                  <a:avLst/>
                </a:prstGeom>
                <a:solidFill>
                  <a:schemeClr val="bg1"/>
                </a:solidFill>
                <a:ln>
                  <a:solidFill>
                    <a:srgbClr val="575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66" name="Grafik 65">
                  <a:extLst>
                    <a:ext uri="{FF2B5EF4-FFF2-40B4-BE49-F238E27FC236}">
                      <a16:creationId xmlns:a16="http://schemas.microsoft.com/office/drawing/2014/main" id="{11F6D756-20CC-49B7-A6A2-4D3CD9AFC6BC}"/>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943464" y="4709825"/>
                  <a:ext cx="1059356" cy="286148"/>
                </a:xfrm>
                <a:prstGeom prst="rect">
                  <a:avLst/>
                </a:prstGeom>
              </p:spPr>
            </p:pic>
          </p:grpSp>
          <p:grpSp>
            <p:nvGrpSpPr>
              <p:cNvPr id="67" name="Gruppieren 66">
                <a:extLst>
                  <a:ext uri="{FF2B5EF4-FFF2-40B4-BE49-F238E27FC236}">
                    <a16:creationId xmlns:a16="http://schemas.microsoft.com/office/drawing/2014/main" id="{5EE85DBB-13A6-493C-AD53-E415D5B714BB}"/>
                  </a:ext>
                </a:extLst>
              </p:cNvPr>
              <p:cNvGrpSpPr/>
              <p:nvPr/>
            </p:nvGrpSpPr>
            <p:grpSpPr>
              <a:xfrm>
                <a:off x="3430742" y="5928414"/>
                <a:ext cx="1136469" cy="377869"/>
                <a:chOff x="672353" y="4582015"/>
                <a:chExt cx="1586594" cy="527533"/>
              </a:xfrm>
            </p:grpSpPr>
            <p:sp>
              <p:nvSpPr>
                <p:cNvPr id="68" name="Rechteck 67">
                  <a:extLst>
                    <a:ext uri="{FF2B5EF4-FFF2-40B4-BE49-F238E27FC236}">
                      <a16:creationId xmlns:a16="http://schemas.microsoft.com/office/drawing/2014/main" id="{E009F0EF-DD5E-40C1-9471-77AAE6902727}"/>
                    </a:ext>
                  </a:extLst>
                </p:cNvPr>
                <p:cNvSpPr/>
                <p:nvPr/>
              </p:nvSpPr>
              <p:spPr>
                <a:xfrm>
                  <a:off x="672353" y="4582015"/>
                  <a:ext cx="1586594" cy="527533"/>
                </a:xfrm>
                <a:prstGeom prst="rect">
                  <a:avLst/>
                </a:prstGeom>
                <a:solidFill>
                  <a:schemeClr val="bg1"/>
                </a:solidFill>
                <a:ln>
                  <a:solidFill>
                    <a:srgbClr val="575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69" name="Grafik 68">
                  <a:extLst>
                    <a:ext uri="{FF2B5EF4-FFF2-40B4-BE49-F238E27FC236}">
                      <a16:creationId xmlns:a16="http://schemas.microsoft.com/office/drawing/2014/main" id="{4F2325E6-B2E6-4EFC-B933-4C57D8BE80C9}"/>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973104" y="4709825"/>
                  <a:ext cx="1000073" cy="286148"/>
                </a:xfrm>
                <a:prstGeom prst="rect">
                  <a:avLst/>
                </a:prstGeom>
              </p:spPr>
            </p:pic>
          </p:grpSp>
          <p:grpSp>
            <p:nvGrpSpPr>
              <p:cNvPr id="70" name="Gruppieren 69">
                <a:extLst>
                  <a:ext uri="{FF2B5EF4-FFF2-40B4-BE49-F238E27FC236}">
                    <a16:creationId xmlns:a16="http://schemas.microsoft.com/office/drawing/2014/main" id="{AA3D9593-FD54-406D-A7BA-1F17CDF86F8C}"/>
                  </a:ext>
                </a:extLst>
              </p:cNvPr>
              <p:cNvGrpSpPr/>
              <p:nvPr/>
            </p:nvGrpSpPr>
            <p:grpSpPr>
              <a:xfrm>
                <a:off x="2163161" y="5928414"/>
                <a:ext cx="1136469" cy="377869"/>
                <a:chOff x="672353" y="4582015"/>
                <a:chExt cx="1586594" cy="527533"/>
              </a:xfrm>
            </p:grpSpPr>
            <p:sp>
              <p:nvSpPr>
                <p:cNvPr id="71" name="Rechteck 70">
                  <a:extLst>
                    <a:ext uri="{FF2B5EF4-FFF2-40B4-BE49-F238E27FC236}">
                      <a16:creationId xmlns:a16="http://schemas.microsoft.com/office/drawing/2014/main" id="{48B96801-01AC-4539-84A3-2D377BD4E30D}"/>
                    </a:ext>
                  </a:extLst>
                </p:cNvPr>
                <p:cNvSpPr/>
                <p:nvPr/>
              </p:nvSpPr>
              <p:spPr>
                <a:xfrm>
                  <a:off x="672353" y="4582015"/>
                  <a:ext cx="1586594" cy="527533"/>
                </a:xfrm>
                <a:prstGeom prst="rect">
                  <a:avLst/>
                </a:prstGeom>
                <a:solidFill>
                  <a:schemeClr val="bg1"/>
                </a:solidFill>
                <a:ln>
                  <a:solidFill>
                    <a:srgbClr val="575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72" name="Grafik 71">
                  <a:extLst>
                    <a:ext uri="{FF2B5EF4-FFF2-40B4-BE49-F238E27FC236}">
                      <a16:creationId xmlns:a16="http://schemas.microsoft.com/office/drawing/2014/main" id="{E9929C5C-0AEA-4556-B564-8ED78C3E51A7}"/>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816308" y="4736673"/>
                  <a:ext cx="1313666" cy="232452"/>
                </a:xfrm>
                <a:prstGeom prst="rect">
                  <a:avLst/>
                </a:prstGeom>
              </p:spPr>
            </p:pic>
          </p:grpSp>
          <p:sp>
            <p:nvSpPr>
              <p:cNvPr id="73" name="Rechteck 72">
                <a:extLst>
                  <a:ext uri="{FF2B5EF4-FFF2-40B4-BE49-F238E27FC236}">
                    <a16:creationId xmlns:a16="http://schemas.microsoft.com/office/drawing/2014/main" id="{3435DFAA-CCD8-442D-B24C-49EB15E7D976}"/>
                  </a:ext>
                </a:extLst>
              </p:cNvPr>
              <p:cNvSpPr/>
              <p:nvPr/>
            </p:nvSpPr>
            <p:spPr>
              <a:xfrm>
                <a:off x="2163161" y="5458339"/>
                <a:ext cx="1136469" cy="377869"/>
              </a:xfrm>
              <a:prstGeom prst="rect">
                <a:avLst/>
              </a:prstGeom>
              <a:solidFill>
                <a:schemeClr val="bg1"/>
              </a:solidFill>
              <a:ln>
                <a:solidFill>
                  <a:srgbClr val="575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solidFill>
                      <a:srgbClr val="575757"/>
                    </a:solidFill>
                  </a:rPr>
                  <a:t>RJ45</a:t>
                </a:r>
                <a:endParaRPr lang="de-CH" sz="1400">
                  <a:solidFill>
                    <a:srgbClr val="575757"/>
                  </a:solidFill>
                </a:endParaRPr>
              </a:p>
            </p:txBody>
          </p:sp>
          <p:sp>
            <p:nvSpPr>
              <p:cNvPr id="74" name="Rechteck 73">
                <a:extLst>
                  <a:ext uri="{FF2B5EF4-FFF2-40B4-BE49-F238E27FC236}">
                    <a16:creationId xmlns:a16="http://schemas.microsoft.com/office/drawing/2014/main" id="{6BACD01E-A659-40F4-B9D8-258511DFFA73}"/>
                  </a:ext>
                </a:extLst>
              </p:cNvPr>
              <p:cNvSpPr/>
              <p:nvPr/>
            </p:nvSpPr>
            <p:spPr>
              <a:xfrm>
                <a:off x="3430742" y="5458338"/>
                <a:ext cx="1136469" cy="377869"/>
              </a:xfrm>
              <a:prstGeom prst="rect">
                <a:avLst/>
              </a:prstGeom>
              <a:solidFill>
                <a:schemeClr val="bg1"/>
              </a:solidFill>
              <a:ln>
                <a:solidFill>
                  <a:srgbClr val="575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solidFill>
                      <a:srgbClr val="575757"/>
                    </a:solidFill>
                  </a:rPr>
                  <a:t>RS232</a:t>
                </a:r>
                <a:endParaRPr lang="de-CH" sz="1400">
                  <a:solidFill>
                    <a:srgbClr val="575757"/>
                  </a:solidFill>
                </a:endParaRPr>
              </a:p>
            </p:txBody>
          </p:sp>
        </p:grpSp>
      </p:grpSp>
    </p:spTree>
    <p:extLst>
      <p:ext uri="{BB962C8B-B14F-4D97-AF65-F5344CB8AC3E}">
        <p14:creationId xmlns:p14="http://schemas.microsoft.com/office/powerpoint/2010/main" val="40466222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fade">
                                      <p:cBhvr>
                                        <p:cTn id="6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C634F7F-52C0-46DC-944F-81F6EB207D51}"/>
              </a:ext>
            </a:extLst>
          </p:cNvPr>
          <p:cNvSpPr>
            <a:spLocks noGrp="1"/>
          </p:cNvSpPr>
          <p:nvPr>
            <p:ph type="title"/>
          </p:nvPr>
        </p:nvSpPr>
        <p:spPr/>
        <p:txBody>
          <a:bodyPr>
            <a:normAutofit fontScale="90000"/>
          </a:bodyPr>
          <a:lstStyle/>
          <a:p>
            <a:r>
              <a:rPr lang="fr-FR" dirty="0"/>
              <a:t>4. </a:t>
            </a:r>
            <a:r>
              <a:rPr lang="fr-FR" dirty="0" err="1"/>
              <a:t>Gestione</a:t>
            </a:r>
            <a:r>
              <a:rPr lang="fr-FR" dirty="0"/>
              <a:t> </a:t>
            </a:r>
            <a:r>
              <a:rPr lang="fr-FR" dirty="0" err="1"/>
              <a:t>attrezzature</a:t>
            </a:r>
            <a:endParaRPr lang="fr-FR" dirty="0"/>
          </a:p>
        </p:txBody>
      </p:sp>
      <p:pic>
        <p:nvPicPr>
          <p:cNvPr id="6" name="Grafik 5">
            <a:extLst>
              <a:ext uri="{FF2B5EF4-FFF2-40B4-BE49-F238E27FC236}">
                <a16:creationId xmlns:a16="http://schemas.microsoft.com/office/drawing/2014/main" id="{E5AAC3B5-C4BE-4C6A-AE8B-7CB7964DA76B}"/>
              </a:ext>
            </a:extLst>
          </p:cNvPr>
          <p:cNvPicPr>
            <a:picLocks noChangeAspect="1"/>
          </p:cNvPicPr>
          <p:nvPr/>
        </p:nvPicPr>
        <p:blipFill>
          <a:blip r:embed="rId2"/>
          <a:stretch>
            <a:fillRect/>
          </a:stretch>
        </p:blipFill>
        <p:spPr>
          <a:xfrm>
            <a:off x="5133133" y="1987141"/>
            <a:ext cx="6675699" cy="3755461"/>
          </a:xfrm>
          <a:prstGeom prst="rect">
            <a:avLst/>
          </a:prstGeom>
        </p:spPr>
      </p:pic>
      <p:sp>
        <p:nvSpPr>
          <p:cNvPr id="8" name="Rechteck 7">
            <a:extLst>
              <a:ext uri="{FF2B5EF4-FFF2-40B4-BE49-F238E27FC236}">
                <a16:creationId xmlns:a16="http://schemas.microsoft.com/office/drawing/2014/main" id="{214ED4CC-DEA5-4B7E-AE6F-57F70B7D4621}"/>
              </a:ext>
            </a:extLst>
          </p:cNvPr>
          <p:cNvSpPr/>
          <p:nvPr/>
        </p:nvSpPr>
        <p:spPr>
          <a:xfrm>
            <a:off x="849792" y="1859170"/>
            <a:ext cx="4262200"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sz="2000" b="0" i="0" u="none" strike="noStrike" kern="1200" cap="none" spc="0" normalizeH="0" baseline="0" noProof="0" dirty="0" err="1">
                <a:ln>
                  <a:noFill/>
                </a:ln>
                <a:solidFill>
                  <a:srgbClr val="3C3C3C"/>
                </a:solidFill>
                <a:effectLst/>
                <a:uLnTx/>
                <a:uFillTx/>
                <a:latin typeface="Calibri Light" panose="020F0302020204030204" pitchFamily="34" charset="0"/>
                <a:cs typeface="Calibri Light" panose="020F0302020204030204" pitchFamily="34" charset="0"/>
              </a:rPr>
              <a:t>Punti</a:t>
            </a:r>
            <a:r>
              <a:rPr kumimoji="0" lang="de-DE" sz="2000" b="0" i="0" u="none" strike="noStrike" kern="1200" cap="none" spc="0" normalizeH="0" baseline="0" noProof="0" dirty="0">
                <a:ln>
                  <a:noFill/>
                </a:ln>
                <a:solidFill>
                  <a:srgbClr val="3C3C3C"/>
                </a:solidFill>
                <a:effectLst/>
                <a:uLnTx/>
                <a:uFillTx/>
                <a:latin typeface="Calibri Light" panose="020F0302020204030204" pitchFamily="34" charset="0"/>
                <a:cs typeface="Calibri Light" panose="020F0302020204030204" pitchFamily="34" charset="0"/>
              </a:rPr>
              <a:t> </a:t>
            </a:r>
            <a:r>
              <a:rPr kumimoji="0" lang="de-DE" sz="2000" b="0" i="0" u="none" strike="noStrike" kern="1200" cap="none" spc="0" normalizeH="0" baseline="0" noProof="0" dirty="0" err="1">
                <a:ln>
                  <a:noFill/>
                </a:ln>
                <a:solidFill>
                  <a:srgbClr val="3C3C3C"/>
                </a:solidFill>
                <a:effectLst/>
                <a:uLnTx/>
                <a:uFillTx/>
                <a:latin typeface="Calibri Light" panose="020F0302020204030204" pitchFamily="34" charset="0"/>
                <a:cs typeface="Calibri Light" panose="020F0302020204030204" pitchFamily="34" charset="0"/>
              </a:rPr>
              <a:t>chiave</a:t>
            </a:r>
            <a:endParaRPr kumimoji="0" lang="de-DE" sz="2000" b="0" i="0" u="none" strike="noStrike" kern="1200" cap="none" spc="0" normalizeH="0" baseline="0" noProof="0" dirty="0">
              <a:ln>
                <a:noFill/>
              </a:ln>
              <a:solidFill>
                <a:srgbClr val="3C3C3C"/>
              </a:solidFill>
              <a:effectLst/>
              <a:uLnTx/>
              <a:uFillTx/>
              <a:latin typeface="Calibri Light" panose="020F0302020204030204" pitchFamily="34" charset="0"/>
              <a:cs typeface="Calibri Light" panose="020F0302020204030204" pitchFamily="34" charset="0"/>
            </a:endParaRPr>
          </a:p>
          <a:p>
            <a:pPr marL="285750" indent="-285750">
              <a:spcAft>
                <a:spcPts val="600"/>
              </a:spcAft>
              <a:buClr>
                <a:srgbClr val="C00000"/>
              </a:buClr>
              <a:buFont typeface="Courier New" panose="02070309020205020404" pitchFamily="49" charset="0"/>
              <a:buChar char="o"/>
            </a:pPr>
            <a:r>
              <a:rPr lang="fr-CH" sz="1600" dirty="0" err="1">
                <a:latin typeface="+mj-lt"/>
              </a:rPr>
              <a:t>Gestione</a:t>
            </a:r>
            <a:r>
              <a:rPr lang="fr-CH" sz="1600" dirty="0">
                <a:latin typeface="+mj-lt"/>
              </a:rPr>
              <a:t> dei </a:t>
            </a:r>
            <a:r>
              <a:rPr lang="fr-CH" sz="1600" dirty="0" err="1">
                <a:latin typeface="+mj-lt"/>
              </a:rPr>
              <a:t>componenti</a:t>
            </a:r>
            <a:r>
              <a:rPr lang="fr-CH" sz="1600" dirty="0">
                <a:latin typeface="+mj-lt"/>
              </a:rPr>
              <a:t>/</a:t>
            </a:r>
            <a:r>
              <a:rPr lang="fr-CH" sz="1600" dirty="0" err="1">
                <a:latin typeface="+mj-lt"/>
              </a:rPr>
              <a:t>articoli</a:t>
            </a:r>
            <a:endParaRPr lang="fr-CH" sz="1600" dirty="0">
              <a:latin typeface="+mj-lt"/>
            </a:endParaRPr>
          </a:p>
          <a:p>
            <a:pPr marL="285750" indent="-285750">
              <a:spcAft>
                <a:spcPts val="600"/>
              </a:spcAft>
              <a:buClr>
                <a:srgbClr val="C00000"/>
              </a:buClr>
              <a:buFont typeface="Courier New" panose="02070309020205020404" pitchFamily="49" charset="0"/>
              <a:buChar char="o"/>
            </a:pPr>
            <a:r>
              <a:rPr lang="fr-CH" sz="1600" dirty="0" err="1">
                <a:latin typeface="+mj-lt"/>
              </a:rPr>
              <a:t>Gestione</a:t>
            </a:r>
            <a:r>
              <a:rPr lang="fr-CH" sz="1600" dirty="0">
                <a:latin typeface="+mj-lt"/>
              </a:rPr>
              <a:t> delle </a:t>
            </a:r>
            <a:r>
              <a:rPr lang="fr-CH" sz="1600" dirty="0" err="1">
                <a:latin typeface="+mj-lt"/>
              </a:rPr>
              <a:t>attrezzature</a:t>
            </a:r>
            <a:r>
              <a:rPr lang="fr-CH" sz="1600" dirty="0">
                <a:latin typeface="+mj-lt"/>
              </a:rPr>
              <a:t> </a:t>
            </a:r>
            <a:r>
              <a:rPr lang="fr-CH" sz="1600" dirty="0" err="1">
                <a:latin typeface="+mj-lt"/>
              </a:rPr>
              <a:t>assemblate</a:t>
            </a:r>
            <a:endParaRPr lang="fr-CH" sz="1600" dirty="0">
              <a:latin typeface="+mj-lt"/>
            </a:endParaRPr>
          </a:p>
          <a:p>
            <a:pPr marL="285750" indent="-285750">
              <a:spcAft>
                <a:spcPts val="600"/>
              </a:spcAft>
              <a:buClr>
                <a:srgbClr val="C00000"/>
              </a:buClr>
              <a:buFont typeface="Courier New" panose="02070309020205020404" pitchFamily="49" charset="0"/>
              <a:buChar char="o"/>
            </a:pPr>
            <a:r>
              <a:rPr lang="fr-CH" sz="1600" dirty="0" err="1">
                <a:latin typeface="+mj-lt"/>
              </a:rPr>
              <a:t>Distinta</a:t>
            </a:r>
            <a:r>
              <a:rPr lang="fr-CH" sz="1600" dirty="0">
                <a:latin typeface="+mj-lt"/>
              </a:rPr>
              <a:t> delle </a:t>
            </a:r>
            <a:r>
              <a:rPr lang="fr-CH" sz="1600" dirty="0" err="1">
                <a:latin typeface="+mj-lt"/>
              </a:rPr>
              <a:t>attrezzature</a:t>
            </a:r>
            <a:r>
              <a:rPr lang="fr-CH" sz="1600" dirty="0">
                <a:latin typeface="+mj-lt"/>
              </a:rPr>
              <a:t> e dei casi di </a:t>
            </a:r>
            <a:r>
              <a:rPr lang="fr-CH" sz="1600" dirty="0" err="1">
                <a:latin typeface="+mj-lt"/>
              </a:rPr>
              <a:t>impiego</a:t>
            </a:r>
            <a:endParaRPr lang="fr-CH" sz="1600" dirty="0">
              <a:latin typeface="+mj-lt"/>
            </a:endParaRPr>
          </a:p>
          <a:p>
            <a:pPr marL="285750" indent="-285750">
              <a:spcAft>
                <a:spcPts val="600"/>
              </a:spcAft>
              <a:buClr>
                <a:srgbClr val="C00000"/>
              </a:buClr>
              <a:buFont typeface="Courier New" panose="02070309020205020404" pitchFamily="49" charset="0"/>
              <a:buChar char="o"/>
            </a:pPr>
            <a:r>
              <a:rPr lang="fr-CH" sz="1600" dirty="0">
                <a:latin typeface="+mj-lt"/>
              </a:rPr>
              <a:t>«Un click» per </a:t>
            </a:r>
            <a:r>
              <a:rPr lang="fr-CH" sz="1600" dirty="0" err="1">
                <a:latin typeface="+mj-lt"/>
              </a:rPr>
              <a:t>caricarli</a:t>
            </a:r>
            <a:r>
              <a:rPr lang="fr-CH" sz="1600" dirty="0">
                <a:latin typeface="+mj-lt"/>
              </a:rPr>
              <a:t> in TopSolid</a:t>
            </a:r>
          </a:p>
        </p:txBody>
      </p:sp>
      <p:pic>
        <p:nvPicPr>
          <p:cNvPr id="9" name="Blank" descr="Ein Bild, das Text enthält.&#10;&#10;Automatisch generierte Beschreibung">
            <a:extLst>
              <a:ext uri="{FF2B5EF4-FFF2-40B4-BE49-F238E27FC236}">
                <a16:creationId xmlns:a16="http://schemas.microsoft.com/office/drawing/2014/main" id="{D50E85F3-18E1-4151-9745-B2CFDC2B52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3133" y="1981055"/>
            <a:ext cx="6673515" cy="3753852"/>
          </a:xfrm>
          <a:prstGeom prst="rect">
            <a:avLst/>
          </a:prstGeom>
        </p:spPr>
      </p:pic>
      <p:pic>
        <p:nvPicPr>
          <p:cNvPr id="10" name="1">
            <a:extLst>
              <a:ext uri="{FF2B5EF4-FFF2-40B4-BE49-F238E27FC236}">
                <a16:creationId xmlns:a16="http://schemas.microsoft.com/office/drawing/2014/main" id="{B56945BB-B69A-4029-9946-2B07EC2162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133" y="1981055"/>
            <a:ext cx="6675200" cy="3754800"/>
          </a:xfrm>
          <a:prstGeom prst="rect">
            <a:avLst/>
          </a:prstGeom>
        </p:spPr>
      </p:pic>
      <p:pic>
        <p:nvPicPr>
          <p:cNvPr id="14" name="2">
            <a:extLst>
              <a:ext uri="{FF2B5EF4-FFF2-40B4-BE49-F238E27FC236}">
                <a16:creationId xmlns:a16="http://schemas.microsoft.com/office/drawing/2014/main" id="{0973958F-551F-4AB2-AA30-9704CADD75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3133" y="1980107"/>
            <a:ext cx="6675200" cy="3754800"/>
          </a:xfrm>
          <a:prstGeom prst="rect">
            <a:avLst/>
          </a:prstGeom>
        </p:spPr>
      </p:pic>
      <p:pic>
        <p:nvPicPr>
          <p:cNvPr id="15" name="3" descr="Ein Bild, das Text enthält.&#10;&#10;Automatisch generierte Beschreibung">
            <a:extLst>
              <a:ext uri="{FF2B5EF4-FFF2-40B4-BE49-F238E27FC236}">
                <a16:creationId xmlns:a16="http://schemas.microsoft.com/office/drawing/2014/main" id="{3275F82A-BC63-498F-92B5-E5005BC43C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3133" y="1979159"/>
            <a:ext cx="6675200" cy="3754800"/>
          </a:xfrm>
          <a:prstGeom prst="rect">
            <a:avLst/>
          </a:prstGeom>
        </p:spPr>
      </p:pic>
      <p:pic>
        <p:nvPicPr>
          <p:cNvPr id="16" name="blank">
            <a:extLst>
              <a:ext uri="{FF2B5EF4-FFF2-40B4-BE49-F238E27FC236}">
                <a16:creationId xmlns:a16="http://schemas.microsoft.com/office/drawing/2014/main" id="{CB64D2C7-F007-4FFC-B306-BB89BA1885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8726" y="1839714"/>
            <a:ext cx="7425171" cy="5225523"/>
          </a:xfrm>
          <a:prstGeom prst="rect">
            <a:avLst/>
          </a:prstGeom>
        </p:spPr>
      </p:pic>
      <p:pic>
        <p:nvPicPr>
          <p:cNvPr id="18" name="Grafik 17">
            <a:extLst>
              <a:ext uri="{FF2B5EF4-FFF2-40B4-BE49-F238E27FC236}">
                <a16:creationId xmlns:a16="http://schemas.microsoft.com/office/drawing/2014/main" id="{D14970ED-037F-4BF5-A292-5F6220E57EE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239891" y="358025"/>
            <a:ext cx="1040727" cy="10080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3042596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C634F7F-52C0-46DC-944F-81F6EB207D51}"/>
              </a:ext>
            </a:extLst>
          </p:cNvPr>
          <p:cNvSpPr>
            <a:spLocks noGrp="1"/>
          </p:cNvSpPr>
          <p:nvPr>
            <p:ph type="title"/>
          </p:nvPr>
        </p:nvSpPr>
        <p:spPr/>
        <p:txBody>
          <a:bodyPr>
            <a:normAutofit fontScale="90000"/>
          </a:bodyPr>
          <a:lstStyle/>
          <a:p>
            <a:r>
              <a:rPr lang="fr-FR" dirty="0"/>
              <a:t>5. </a:t>
            </a:r>
            <a:r>
              <a:rPr lang="fr-FR" dirty="0" err="1"/>
              <a:t>Impostazione</a:t>
            </a:r>
            <a:r>
              <a:rPr lang="fr-FR" dirty="0"/>
              <a:t> </a:t>
            </a:r>
            <a:r>
              <a:rPr lang="fr-FR" dirty="0" err="1"/>
              <a:t>utensile</a:t>
            </a:r>
            <a:endParaRPr lang="fr-FR" dirty="0"/>
          </a:p>
        </p:txBody>
      </p:sp>
      <p:pic>
        <p:nvPicPr>
          <p:cNvPr id="6" name="Blank" descr="Ein Bild, das Text enthält.&#10;&#10;Automatisch generierte Beschreibung">
            <a:extLst>
              <a:ext uri="{FF2B5EF4-FFF2-40B4-BE49-F238E27FC236}">
                <a16:creationId xmlns:a16="http://schemas.microsoft.com/office/drawing/2014/main" id="{D7091802-5941-40D4-A8ED-1E8E24F592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3133" y="1981055"/>
            <a:ext cx="6673515" cy="3753852"/>
          </a:xfrm>
          <a:prstGeom prst="rect">
            <a:avLst/>
          </a:prstGeom>
        </p:spPr>
      </p:pic>
      <p:sp>
        <p:nvSpPr>
          <p:cNvPr id="8" name="Rechteck 7">
            <a:extLst>
              <a:ext uri="{FF2B5EF4-FFF2-40B4-BE49-F238E27FC236}">
                <a16:creationId xmlns:a16="http://schemas.microsoft.com/office/drawing/2014/main" id="{F6B5BEC0-B7FC-435A-B3BB-F1A416386B19}"/>
              </a:ext>
            </a:extLst>
          </p:cNvPr>
          <p:cNvSpPr/>
          <p:nvPr/>
        </p:nvSpPr>
        <p:spPr>
          <a:xfrm>
            <a:off x="838200" y="1839714"/>
            <a:ext cx="4262200" cy="218521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sz="2000" b="0" i="0" u="none" strike="noStrike" kern="1200" cap="none" spc="0" normalizeH="0" baseline="0" noProof="0" dirty="0" err="1">
                <a:ln>
                  <a:noFill/>
                </a:ln>
                <a:solidFill>
                  <a:srgbClr val="3C3C3C"/>
                </a:solidFill>
                <a:effectLst/>
                <a:uLnTx/>
                <a:uFillTx/>
                <a:latin typeface="Calibri Light" panose="020F0302020204030204" pitchFamily="34" charset="0"/>
                <a:cs typeface="Calibri Light" panose="020F0302020204030204" pitchFamily="34" charset="0"/>
              </a:rPr>
              <a:t>Punti</a:t>
            </a:r>
            <a:r>
              <a:rPr kumimoji="0" lang="de-DE" sz="2000" b="0" i="0" u="none" strike="noStrike" kern="1200" cap="none" spc="0" normalizeH="0" baseline="0" noProof="0" dirty="0">
                <a:ln>
                  <a:noFill/>
                </a:ln>
                <a:solidFill>
                  <a:srgbClr val="3C3C3C"/>
                </a:solidFill>
                <a:effectLst/>
                <a:uLnTx/>
                <a:uFillTx/>
                <a:latin typeface="Calibri Light" panose="020F0302020204030204" pitchFamily="34" charset="0"/>
                <a:cs typeface="Calibri Light" panose="020F0302020204030204" pitchFamily="34" charset="0"/>
              </a:rPr>
              <a:t> </a:t>
            </a:r>
            <a:r>
              <a:rPr kumimoji="0" lang="de-DE" sz="2000" b="0" i="0" u="none" strike="noStrike" kern="1200" cap="none" spc="0" normalizeH="0" baseline="0" noProof="0" dirty="0" err="1">
                <a:ln>
                  <a:noFill/>
                </a:ln>
                <a:solidFill>
                  <a:srgbClr val="3C3C3C"/>
                </a:solidFill>
                <a:effectLst/>
                <a:uLnTx/>
                <a:uFillTx/>
                <a:latin typeface="Calibri Light" panose="020F0302020204030204" pitchFamily="34" charset="0"/>
                <a:cs typeface="Calibri Light" panose="020F0302020204030204" pitchFamily="34" charset="0"/>
              </a:rPr>
              <a:t>chiave</a:t>
            </a:r>
            <a:endParaRPr kumimoji="0" lang="de-DE" sz="2000" b="0" i="0" u="none" strike="noStrike" kern="1200" cap="none" spc="0" normalizeH="0" baseline="0" noProof="0" dirty="0">
              <a:ln>
                <a:noFill/>
              </a:ln>
              <a:solidFill>
                <a:srgbClr val="3C3C3C"/>
              </a:solidFill>
              <a:effectLst/>
              <a:uLnTx/>
              <a:uFillTx/>
              <a:latin typeface="Calibri Light" panose="020F0302020204030204" pitchFamily="34" charset="0"/>
              <a:cs typeface="Calibri Light" panose="020F0302020204030204" pitchFamily="34" charset="0"/>
            </a:endParaRPr>
          </a:p>
          <a:p>
            <a:pPr marL="285750" indent="-285750">
              <a:spcAft>
                <a:spcPts val="600"/>
              </a:spcAft>
              <a:buClr>
                <a:srgbClr val="C00000"/>
              </a:buClr>
              <a:buFont typeface="Courier New" panose="02070309020205020404" pitchFamily="49" charset="0"/>
              <a:buChar char="o"/>
            </a:pPr>
            <a:r>
              <a:rPr lang="fr-CH" sz="1600" dirty="0">
                <a:latin typeface="+mj-lt"/>
              </a:rPr>
              <a:t>Lista «To do» per </a:t>
            </a:r>
            <a:r>
              <a:rPr lang="fr-CH" sz="1600" dirty="0" err="1">
                <a:latin typeface="+mj-lt"/>
              </a:rPr>
              <a:t>gli</a:t>
            </a:r>
            <a:r>
              <a:rPr lang="fr-CH" sz="1600" dirty="0">
                <a:latin typeface="+mj-lt"/>
              </a:rPr>
              <a:t> </a:t>
            </a:r>
            <a:r>
              <a:rPr lang="fr-CH" sz="1600" dirty="0" err="1">
                <a:latin typeface="+mj-lt"/>
              </a:rPr>
              <a:t>utensili</a:t>
            </a:r>
            <a:r>
              <a:rPr lang="fr-CH" sz="1600" dirty="0">
                <a:latin typeface="+mj-lt"/>
              </a:rPr>
              <a:t> da </a:t>
            </a:r>
            <a:r>
              <a:rPr lang="fr-CH" sz="1600" dirty="0" err="1">
                <a:latin typeface="+mj-lt"/>
              </a:rPr>
              <a:t>preparare</a:t>
            </a:r>
            <a:endParaRPr lang="fr-CH" sz="1600" dirty="0">
              <a:latin typeface="+mj-lt"/>
            </a:endParaRPr>
          </a:p>
          <a:p>
            <a:pPr marL="285750" indent="-285750">
              <a:spcAft>
                <a:spcPts val="600"/>
              </a:spcAft>
              <a:buClr>
                <a:srgbClr val="C00000"/>
              </a:buClr>
              <a:buFont typeface="Courier New" panose="02070309020205020404" pitchFamily="49" charset="0"/>
              <a:buChar char="o"/>
            </a:pPr>
            <a:r>
              <a:rPr lang="fr-CH" sz="1600" dirty="0" err="1">
                <a:latin typeface="+mj-lt"/>
              </a:rPr>
              <a:t>Presetting</a:t>
            </a:r>
            <a:r>
              <a:rPr lang="fr-CH" sz="1600" dirty="0">
                <a:latin typeface="+mj-lt"/>
              </a:rPr>
              <a:t> dei </a:t>
            </a:r>
            <a:r>
              <a:rPr lang="fr-CH" sz="1600" dirty="0" err="1">
                <a:latin typeface="+mj-lt"/>
              </a:rPr>
              <a:t>singoli</a:t>
            </a:r>
            <a:r>
              <a:rPr lang="fr-CH" sz="1600" dirty="0">
                <a:latin typeface="+mj-lt"/>
              </a:rPr>
              <a:t> </a:t>
            </a:r>
            <a:r>
              <a:rPr lang="fr-CH" sz="1600" dirty="0" err="1">
                <a:latin typeface="+mj-lt"/>
              </a:rPr>
              <a:t>utensili</a:t>
            </a:r>
            <a:endParaRPr lang="fr-CH" sz="1600" dirty="0">
              <a:latin typeface="+mj-lt"/>
            </a:endParaRPr>
          </a:p>
          <a:p>
            <a:pPr marL="285750" indent="-285750">
              <a:spcAft>
                <a:spcPts val="600"/>
              </a:spcAft>
              <a:buClr>
                <a:srgbClr val="C00000"/>
              </a:buClr>
              <a:buFont typeface="Courier New" panose="02070309020205020404" pitchFamily="49" charset="0"/>
              <a:buChar char="o"/>
            </a:pPr>
            <a:r>
              <a:rPr lang="fr-CH" sz="1600" dirty="0" err="1">
                <a:latin typeface="+mj-lt"/>
              </a:rPr>
              <a:t>Montaggio</a:t>
            </a:r>
            <a:r>
              <a:rPr lang="fr-CH" sz="1600" dirty="0">
                <a:latin typeface="+mj-lt"/>
              </a:rPr>
              <a:t> e </a:t>
            </a:r>
            <a:r>
              <a:rPr lang="fr-CH" sz="1600" dirty="0" err="1">
                <a:latin typeface="+mj-lt"/>
              </a:rPr>
              <a:t>presetting</a:t>
            </a:r>
            <a:r>
              <a:rPr lang="fr-CH" sz="1600" dirty="0">
                <a:latin typeface="+mj-lt"/>
              </a:rPr>
              <a:t> su </a:t>
            </a:r>
            <a:r>
              <a:rPr lang="fr-CH" sz="1600" dirty="0" err="1">
                <a:latin typeface="+mj-lt"/>
              </a:rPr>
              <a:t>richiesta</a:t>
            </a:r>
            <a:endParaRPr lang="fr-CH" sz="1600" dirty="0">
              <a:latin typeface="+mj-lt"/>
            </a:endParaRPr>
          </a:p>
          <a:p>
            <a:pPr marL="285750" indent="-285750">
              <a:spcAft>
                <a:spcPts val="600"/>
              </a:spcAft>
              <a:buClr>
                <a:srgbClr val="C00000"/>
              </a:buClr>
              <a:buFont typeface="Courier New" panose="02070309020205020404" pitchFamily="49" charset="0"/>
              <a:buChar char="o"/>
            </a:pPr>
            <a:r>
              <a:rPr lang="fr-CH" sz="1600" dirty="0" err="1">
                <a:latin typeface="+mj-lt"/>
              </a:rPr>
              <a:t>Interfaccia</a:t>
            </a:r>
            <a:r>
              <a:rPr lang="fr-CH" sz="1600" dirty="0">
                <a:latin typeface="+mj-lt"/>
              </a:rPr>
              <a:t> </a:t>
            </a:r>
            <a:r>
              <a:rPr lang="fr-CH" sz="1600" dirty="0" err="1">
                <a:latin typeface="+mj-lt"/>
              </a:rPr>
              <a:t>diretta</a:t>
            </a:r>
            <a:r>
              <a:rPr lang="fr-CH" sz="1600" dirty="0">
                <a:latin typeface="+mj-lt"/>
              </a:rPr>
              <a:t> per </a:t>
            </a:r>
            <a:r>
              <a:rPr lang="fr-CH" sz="1600" dirty="0" err="1">
                <a:latin typeface="+mj-lt"/>
              </a:rPr>
              <a:t>inviare</a:t>
            </a:r>
            <a:r>
              <a:rPr lang="fr-CH" sz="1600" dirty="0">
                <a:latin typeface="+mj-lt"/>
              </a:rPr>
              <a:t> i </a:t>
            </a:r>
            <a:r>
              <a:rPr lang="fr-CH" sz="1600" dirty="0" err="1">
                <a:latin typeface="+mj-lt"/>
              </a:rPr>
              <a:t>dati</a:t>
            </a:r>
            <a:r>
              <a:rPr lang="fr-CH" sz="1600" dirty="0">
                <a:latin typeface="+mj-lt"/>
              </a:rPr>
              <a:t> </a:t>
            </a:r>
            <a:r>
              <a:rPr lang="fr-CH" sz="1600" dirty="0" err="1">
                <a:latin typeface="+mj-lt"/>
              </a:rPr>
              <a:t>utensili</a:t>
            </a:r>
            <a:r>
              <a:rPr lang="fr-CH" sz="1600" dirty="0">
                <a:latin typeface="+mj-lt"/>
              </a:rPr>
              <a:t> a</a:t>
            </a:r>
            <a:br>
              <a:rPr lang="fr-CH" sz="1600" dirty="0">
                <a:latin typeface="+mj-lt"/>
              </a:rPr>
            </a:br>
            <a:r>
              <a:rPr lang="fr-CH" sz="1600" dirty="0">
                <a:latin typeface="+mj-lt"/>
              </a:rPr>
              <a:t>(via NC-program, Siemens, </a:t>
            </a:r>
            <a:r>
              <a:rPr lang="fr-CH" sz="1600" dirty="0" err="1">
                <a:latin typeface="+mj-lt"/>
              </a:rPr>
              <a:t>Fanuc</a:t>
            </a:r>
            <a:r>
              <a:rPr lang="fr-CH" sz="1600" dirty="0">
                <a:latin typeface="+mj-lt"/>
              </a:rPr>
              <a:t>, </a:t>
            </a:r>
            <a:r>
              <a:rPr lang="fr-CH" sz="1600" dirty="0" err="1">
                <a:latin typeface="+mj-lt"/>
              </a:rPr>
              <a:t>Heidenhain</a:t>
            </a:r>
            <a:r>
              <a:rPr lang="fr-CH" sz="1600" dirty="0">
                <a:latin typeface="+mj-lt"/>
              </a:rPr>
              <a:t>, </a:t>
            </a:r>
            <a:r>
              <a:rPr lang="fr-CH" sz="1600" dirty="0" err="1">
                <a:latin typeface="+mj-lt"/>
              </a:rPr>
              <a:t>Fastems</a:t>
            </a:r>
            <a:r>
              <a:rPr lang="fr-CH" sz="1600" dirty="0">
                <a:latin typeface="+mj-lt"/>
              </a:rPr>
              <a:t>, …)</a:t>
            </a:r>
          </a:p>
        </p:txBody>
      </p:sp>
      <p:pic>
        <p:nvPicPr>
          <p:cNvPr id="9" name="1">
            <a:extLst>
              <a:ext uri="{FF2B5EF4-FFF2-40B4-BE49-F238E27FC236}">
                <a16:creationId xmlns:a16="http://schemas.microsoft.com/office/drawing/2014/main" id="{A8CF33A7-EEB1-499D-B4C1-5DC03D11AF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1448" y="1980107"/>
            <a:ext cx="6675200" cy="3754800"/>
          </a:xfrm>
          <a:prstGeom prst="rect">
            <a:avLst/>
          </a:prstGeom>
        </p:spPr>
      </p:pic>
      <p:pic>
        <p:nvPicPr>
          <p:cNvPr id="10" name="2">
            <a:extLst>
              <a:ext uri="{FF2B5EF4-FFF2-40B4-BE49-F238E27FC236}">
                <a16:creationId xmlns:a16="http://schemas.microsoft.com/office/drawing/2014/main" id="{F7C2F1C1-CFA6-4BFA-ADCF-D2C92962F4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1448" y="1974600"/>
            <a:ext cx="6675200" cy="3754800"/>
          </a:xfrm>
          <a:prstGeom prst="rect">
            <a:avLst/>
          </a:prstGeom>
        </p:spPr>
      </p:pic>
      <p:pic>
        <p:nvPicPr>
          <p:cNvPr id="14" name="3">
            <a:extLst>
              <a:ext uri="{FF2B5EF4-FFF2-40B4-BE49-F238E27FC236}">
                <a16:creationId xmlns:a16="http://schemas.microsoft.com/office/drawing/2014/main" id="{925AAC12-BB59-4EA7-A778-25FF21F93B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1448" y="1969093"/>
            <a:ext cx="6675200" cy="3754800"/>
          </a:xfrm>
          <a:prstGeom prst="rect">
            <a:avLst/>
          </a:prstGeom>
        </p:spPr>
      </p:pic>
      <p:pic>
        <p:nvPicPr>
          <p:cNvPr id="15" name="blank">
            <a:extLst>
              <a:ext uri="{FF2B5EF4-FFF2-40B4-BE49-F238E27FC236}">
                <a16:creationId xmlns:a16="http://schemas.microsoft.com/office/drawing/2014/main" id="{DF4F2A82-87CB-4514-8F0E-60D3F7B1D5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8726" y="1839714"/>
            <a:ext cx="7425171" cy="5225523"/>
          </a:xfrm>
          <a:prstGeom prst="rect">
            <a:avLst/>
          </a:prstGeom>
        </p:spPr>
      </p:pic>
      <p:grpSp>
        <p:nvGrpSpPr>
          <p:cNvPr id="3" name="Gruppieren 2">
            <a:extLst>
              <a:ext uri="{FF2B5EF4-FFF2-40B4-BE49-F238E27FC236}">
                <a16:creationId xmlns:a16="http://schemas.microsoft.com/office/drawing/2014/main" id="{4BBE8502-BF10-46EF-AE0B-57531F8F0208}"/>
              </a:ext>
            </a:extLst>
          </p:cNvPr>
          <p:cNvGrpSpPr/>
          <p:nvPr/>
        </p:nvGrpSpPr>
        <p:grpSpPr>
          <a:xfrm>
            <a:off x="838200" y="4895001"/>
            <a:ext cx="4262200" cy="1341512"/>
            <a:chOff x="838200" y="4895001"/>
            <a:chExt cx="4262200" cy="1341512"/>
          </a:xfrm>
        </p:grpSpPr>
        <p:sp>
          <p:nvSpPr>
            <p:cNvPr id="17" name="Rechteck 16">
              <a:extLst>
                <a:ext uri="{FF2B5EF4-FFF2-40B4-BE49-F238E27FC236}">
                  <a16:creationId xmlns:a16="http://schemas.microsoft.com/office/drawing/2014/main" id="{877B7B7B-56A5-4B81-B8E0-1180631C6A81}"/>
                </a:ext>
              </a:extLst>
            </p:cNvPr>
            <p:cNvSpPr/>
            <p:nvPr/>
          </p:nvSpPr>
          <p:spPr>
            <a:xfrm>
              <a:off x="838200" y="4895001"/>
              <a:ext cx="42622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b="0" i="0" u="none" strike="noStrike" kern="1200" cap="none" spc="0" normalizeH="0" baseline="0" noProof="0" dirty="0">
                  <a:ln>
                    <a:noFill/>
                  </a:ln>
                  <a:solidFill>
                    <a:srgbClr val="3C3C3C"/>
                  </a:solidFill>
                  <a:effectLst/>
                  <a:uLnTx/>
                  <a:uFillTx/>
                  <a:latin typeface="Calibri Light" panose="020F0302020204030204" pitchFamily="34" charset="0"/>
                  <a:cs typeface="Calibri Light" panose="020F0302020204030204" pitchFamily="34" charset="0"/>
                </a:rPr>
                <a:t>INTERFACCE</a:t>
              </a:r>
              <a:endParaRPr lang="fr-CH" sz="1600" dirty="0">
                <a:latin typeface="Calibri Light" panose="020F0302020204030204" pitchFamily="34" charset="0"/>
                <a:cs typeface="Calibri Light" panose="020F0302020204030204" pitchFamily="34" charset="0"/>
              </a:endParaRPr>
            </a:p>
          </p:txBody>
        </p:sp>
        <p:grpSp>
          <p:nvGrpSpPr>
            <p:cNvPr id="2" name="Gruppieren 1">
              <a:extLst>
                <a:ext uri="{FF2B5EF4-FFF2-40B4-BE49-F238E27FC236}">
                  <a16:creationId xmlns:a16="http://schemas.microsoft.com/office/drawing/2014/main" id="{685D40AF-E693-4A39-82DB-2F658474ED4E}"/>
                </a:ext>
              </a:extLst>
            </p:cNvPr>
            <p:cNvGrpSpPr/>
            <p:nvPr/>
          </p:nvGrpSpPr>
          <p:grpSpPr>
            <a:xfrm>
              <a:off x="934720" y="5384184"/>
              <a:ext cx="3666266" cy="852329"/>
              <a:chOff x="838200" y="5374891"/>
              <a:chExt cx="3666266" cy="852329"/>
            </a:xfrm>
          </p:grpSpPr>
          <p:grpSp>
            <p:nvGrpSpPr>
              <p:cNvPr id="18" name="Gruppieren 17">
                <a:extLst>
                  <a:ext uri="{FF2B5EF4-FFF2-40B4-BE49-F238E27FC236}">
                    <a16:creationId xmlns:a16="http://schemas.microsoft.com/office/drawing/2014/main" id="{180FCC94-10D6-4619-9EAD-39620EDF021B}"/>
                  </a:ext>
                </a:extLst>
              </p:cNvPr>
              <p:cNvGrpSpPr/>
              <p:nvPr/>
            </p:nvGrpSpPr>
            <p:grpSpPr>
              <a:xfrm>
                <a:off x="838200" y="5379276"/>
                <a:ext cx="1136469" cy="377869"/>
                <a:chOff x="672353" y="4582015"/>
                <a:chExt cx="1586594" cy="527533"/>
              </a:xfrm>
            </p:grpSpPr>
            <p:sp>
              <p:nvSpPr>
                <p:cNvPr id="19" name="Rechteck 18">
                  <a:extLst>
                    <a:ext uri="{FF2B5EF4-FFF2-40B4-BE49-F238E27FC236}">
                      <a16:creationId xmlns:a16="http://schemas.microsoft.com/office/drawing/2014/main" id="{F719780D-2A08-4EB1-8E6E-D1F75C1FAE60}"/>
                    </a:ext>
                  </a:extLst>
                </p:cNvPr>
                <p:cNvSpPr/>
                <p:nvPr/>
              </p:nvSpPr>
              <p:spPr>
                <a:xfrm>
                  <a:off x="672353" y="4582015"/>
                  <a:ext cx="1586594" cy="527533"/>
                </a:xfrm>
                <a:prstGeom prst="rect">
                  <a:avLst/>
                </a:prstGeom>
                <a:solidFill>
                  <a:schemeClr val="bg1"/>
                </a:solidFill>
                <a:ln>
                  <a:solidFill>
                    <a:srgbClr val="575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20" name="Grafik 19">
                  <a:extLst>
                    <a:ext uri="{FF2B5EF4-FFF2-40B4-BE49-F238E27FC236}">
                      <a16:creationId xmlns:a16="http://schemas.microsoft.com/office/drawing/2014/main" id="{02BDAFB9-EFCB-4A49-93F9-08EBC651834B}"/>
                    </a:ext>
                  </a:extLst>
                </p:cNvPr>
                <p:cNvPicPr>
                  <a:picLocks noChangeAspect="1"/>
                </p:cNvPicPr>
                <p:nvPr/>
              </p:nvPicPr>
              <p:blipFill rotWithShape="1">
                <a:blip r:embed="rId7">
                  <a:extLst>
                    <a:ext uri="{28A0092B-C50C-407E-A947-70E740481C1C}">
                      <a14:useLocalDpi xmlns:a14="http://schemas.microsoft.com/office/drawing/2010/main" val="0"/>
                    </a:ext>
                  </a:extLst>
                </a:blip>
                <a:srcRect t="11860" b="30619"/>
                <a:stretch/>
              </p:blipFill>
              <p:spPr>
                <a:xfrm>
                  <a:off x="1030881" y="4674543"/>
                  <a:ext cx="884521" cy="338228"/>
                </a:xfrm>
                <a:prstGeom prst="rect">
                  <a:avLst/>
                </a:prstGeom>
              </p:spPr>
            </p:pic>
          </p:grpSp>
          <p:grpSp>
            <p:nvGrpSpPr>
              <p:cNvPr id="21" name="Gruppieren 20">
                <a:extLst>
                  <a:ext uri="{FF2B5EF4-FFF2-40B4-BE49-F238E27FC236}">
                    <a16:creationId xmlns:a16="http://schemas.microsoft.com/office/drawing/2014/main" id="{252A4C16-1D13-43B0-89D5-89EF29BB46F6}"/>
                  </a:ext>
                </a:extLst>
              </p:cNvPr>
              <p:cNvGrpSpPr/>
              <p:nvPr/>
            </p:nvGrpSpPr>
            <p:grpSpPr>
              <a:xfrm>
                <a:off x="3367997" y="5374891"/>
                <a:ext cx="1136469" cy="377869"/>
                <a:chOff x="672353" y="4582015"/>
                <a:chExt cx="1586594" cy="527533"/>
              </a:xfrm>
            </p:grpSpPr>
            <p:sp>
              <p:nvSpPr>
                <p:cNvPr id="22" name="Rechteck 21">
                  <a:extLst>
                    <a:ext uri="{FF2B5EF4-FFF2-40B4-BE49-F238E27FC236}">
                      <a16:creationId xmlns:a16="http://schemas.microsoft.com/office/drawing/2014/main" id="{787FEACF-9491-4FEE-B410-0B15AE4B9BCE}"/>
                    </a:ext>
                  </a:extLst>
                </p:cNvPr>
                <p:cNvSpPr/>
                <p:nvPr/>
              </p:nvSpPr>
              <p:spPr>
                <a:xfrm>
                  <a:off x="672353" y="4582015"/>
                  <a:ext cx="1586594" cy="527533"/>
                </a:xfrm>
                <a:prstGeom prst="rect">
                  <a:avLst/>
                </a:prstGeom>
                <a:solidFill>
                  <a:schemeClr val="bg1"/>
                </a:solidFill>
                <a:ln>
                  <a:solidFill>
                    <a:srgbClr val="575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23" name="Grafik 22">
                  <a:extLst>
                    <a:ext uri="{FF2B5EF4-FFF2-40B4-BE49-F238E27FC236}">
                      <a16:creationId xmlns:a16="http://schemas.microsoft.com/office/drawing/2014/main" id="{2E26BD32-50DB-4E2D-8810-49B0FB170E3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57794" y="4681365"/>
                  <a:ext cx="1030696" cy="343068"/>
                </a:xfrm>
                <a:prstGeom prst="rect">
                  <a:avLst/>
                </a:prstGeom>
              </p:spPr>
            </p:pic>
          </p:grpSp>
          <p:grpSp>
            <p:nvGrpSpPr>
              <p:cNvPr id="24" name="Gruppieren 23">
                <a:extLst>
                  <a:ext uri="{FF2B5EF4-FFF2-40B4-BE49-F238E27FC236}">
                    <a16:creationId xmlns:a16="http://schemas.microsoft.com/office/drawing/2014/main" id="{8946E809-14F9-4F24-8582-A230BCF58BBF}"/>
                  </a:ext>
                </a:extLst>
              </p:cNvPr>
              <p:cNvGrpSpPr/>
              <p:nvPr/>
            </p:nvGrpSpPr>
            <p:grpSpPr>
              <a:xfrm>
                <a:off x="2100418" y="5374891"/>
                <a:ext cx="1136469" cy="377869"/>
                <a:chOff x="672353" y="4582015"/>
                <a:chExt cx="1586594" cy="527533"/>
              </a:xfrm>
            </p:grpSpPr>
            <p:sp>
              <p:nvSpPr>
                <p:cNvPr id="25" name="Rechteck 24">
                  <a:extLst>
                    <a:ext uri="{FF2B5EF4-FFF2-40B4-BE49-F238E27FC236}">
                      <a16:creationId xmlns:a16="http://schemas.microsoft.com/office/drawing/2014/main" id="{B8A9B91C-5E68-4D48-BBF4-84FEBAC9C326}"/>
                    </a:ext>
                  </a:extLst>
                </p:cNvPr>
                <p:cNvSpPr/>
                <p:nvPr/>
              </p:nvSpPr>
              <p:spPr>
                <a:xfrm>
                  <a:off x="672353" y="4582015"/>
                  <a:ext cx="1586594" cy="527533"/>
                </a:xfrm>
                <a:prstGeom prst="rect">
                  <a:avLst/>
                </a:prstGeom>
                <a:solidFill>
                  <a:schemeClr val="bg1"/>
                </a:solidFill>
                <a:ln>
                  <a:solidFill>
                    <a:srgbClr val="575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26" name="Grafik 25">
                  <a:extLst>
                    <a:ext uri="{FF2B5EF4-FFF2-40B4-BE49-F238E27FC236}">
                      <a16:creationId xmlns:a16="http://schemas.microsoft.com/office/drawing/2014/main" id="{B796ED43-848E-48D5-8D3F-43B078BFD333}"/>
                    </a:ext>
                  </a:extLst>
                </p:cNvPr>
                <p:cNvPicPr>
                  <a:picLocks noChangeAspect="1"/>
                </p:cNvPicPr>
                <p:nvPr/>
              </p:nvPicPr>
              <p:blipFill rotWithShape="1">
                <a:blip r:embed="rId9">
                  <a:extLst>
                    <a:ext uri="{28A0092B-C50C-407E-A947-70E740481C1C}">
                      <a14:useLocalDpi xmlns:a14="http://schemas.microsoft.com/office/drawing/2010/main" val="0"/>
                    </a:ext>
                  </a:extLst>
                </a:blip>
                <a:srcRect l="11168" t="14214" r="13071" b="19795"/>
                <a:stretch/>
              </p:blipFill>
              <p:spPr>
                <a:xfrm>
                  <a:off x="862844" y="4661003"/>
                  <a:ext cx="1188421" cy="369999"/>
                </a:xfrm>
                <a:prstGeom prst="rect">
                  <a:avLst/>
                </a:prstGeom>
              </p:spPr>
            </p:pic>
          </p:grpSp>
          <p:sp>
            <p:nvSpPr>
              <p:cNvPr id="27" name="Rechteck 26">
                <a:extLst>
                  <a:ext uri="{FF2B5EF4-FFF2-40B4-BE49-F238E27FC236}">
                    <a16:creationId xmlns:a16="http://schemas.microsoft.com/office/drawing/2014/main" id="{245898CC-092A-45F9-841E-2E241F6A6D5D}"/>
                  </a:ext>
                </a:extLst>
              </p:cNvPr>
              <p:cNvSpPr/>
              <p:nvPr/>
            </p:nvSpPr>
            <p:spPr>
              <a:xfrm>
                <a:off x="2100416" y="5849351"/>
                <a:ext cx="1136469" cy="377869"/>
              </a:xfrm>
              <a:prstGeom prst="rect">
                <a:avLst/>
              </a:prstGeom>
              <a:solidFill>
                <a:schemeClr val="bg1"/>
              </a:solidFill>
              <a:ln>
                <a:solidFill>
                  <a:srgbClr val="575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solidFill>
                      <a:srgbClr val="575757"/>
                    </a:solidFill>
                  </a:rPr>
                  <a:t>RS232</a:t>
                </a:r>
                <a:endParaRPr lang="de-CH" sz="1400">
                  <a:solidFill>
                    <a:srgbClr val="575757"/>
                  </a:solidFill>
                </a:endParaRPr>
              </a:p>
            </p:txBody>
          </p:sp>
        </p:grpSp>
      </p:grpSp>
      <p:pic>
        <p:nvPicPr>
          <p:cNvPr id="29" name="Grafik 28">
            <a:extLst>
              <a:ext uri="{FF2B5EF4-FFF2-40B4-BE49-F238E27FC236}">
                <a16:creationId xmlns:a16="http://schemas.microsoft.com/office/drawing/2014/main" id="{94FBFE32-22A2-4DCF-9532-CD522EF73AC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5207291" y="367452"/>
            <a:ext cx="1048523" cy="934138"/>
          </a:xfrm>
          <a:prstGeom prst="rect">
            <a:avLst/>
          </a:prstGeom>
        </p:spPr>
      </p:pic>
    </p:spTree>
    <p:extLst>
      <p:ext uri="{BB962C8B-B14F-4D97-AF65-F5344CB8AC3E}">
        <p14:creationId xmlns:p14="http://schemas.microsoft.com/office/powerpoint/2010/main" val="32063798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C634F7F-52C0-46DC-944F-81F6EB207D51}"/>
              </a:ext>
            </a:extLst>
          </p:cNvPr>
          <p:cNvSpPr>
            <a:spLocks noGrp="1"/>
          </p:cNvSpPr>
          <p:nvPr>
            <p:ph type="title"/>
          </p:nvPr>
        </p:nvSpPr>
        <p:spPr/>
        <p:txBody>
          <a:bodyPr>
            <a:normAutofit fontScale="90000"/>
          </a:bodyPr>
          <a:lstStyle/>
          <a:p>
            <a:r>
              <a:rPr lang="fr-FR" dirty="0"/>
              <a:t>6. </a:t>
            </a:r>
            <a:r>
              <a:rPr lang="fr-FR" dirty="0" err="1"/>
              <a:t>Gestione</a:t>
            </a:r>
            <a:r>
              <a:rPr lang="fr-FR" dirty="0"/>
              <a:t> </a:t>
            </a:r>
            <a:r>
              <a:rPr lang="fr-FR" dirty="0" err="1"/>
              <a:t>grezzi</a:t>
            </a:r>
            <a:endParaRPr lang="fr-FR" dirty="0"/>
          </a:p>
        </p:txBody>
      </p:sp>
      <p:pic>
        <p:nvPicPr>
          <p:cNvPr id="6" name="Blank" descr="Ein Bild, das Text enthält.&#10;&#10;Automatisch generierte Beschreibung">
            <a:extLst>
              <a:ext uri="{FF2B5EF4-FFF2-40B4-BE49-F238E27FC236}">
                <a16:creationId xmlns:a16="http://schemas.microsoft.com/office/drawing/2014/main" id="{9017C832-E603-404A-BE47-E9A90BCFB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3133" y="1981055"/>
            <a:ext cx="6673515" cy="3753852"/>
          </a:xfrm>
          <a:prstGeom prst="rect">
            <a:avLst/>
          </a:prstGeom>
        </p:spPr>
      </p:pic>
      <p:sp>
        <p:nvSpPr>
          <p:cNvPr id="8" name="Rechteck 7">
            <a:extLst>
              <a:ext uri="{FF2B5EF4-FFF2-40B4-BE49-F238E27FC236}">
                <a16:creationId xmlns:a16="http://schemas.microsoft.com/office/drawing/2014/main" id="{64CD6D27-0EA1-4EE0-8F9C-35B4478C2E2D}"/>
              </a:ext>
            </a:extLst>
          </p:cNvPr>
          <p:cNvSpPr/>
          <p:nvPr/>
        </p:nvSpPr>
        <p:spPr>
          <a:xfrm>
            <a:off x="838200" y="1834390"/>
            <a:ext cx="4262200" cy="161582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sz="2000" b="0" i="0" u="none" strike="noStrike" kern="1200" cap="none" spc="0" normalizeH="0" baseline="0" noProof="0" dirty="0" err="1">
                <a:ln>
                  <a:noFill/>
                </a:ln>
                <a:solidFill>
                  <a:srgbClr val="3C3C3C"/>
                </a:solidFill>
                <a:effectLst/>
                <a:uLnTx/>
                <a:uFillTx/>
                <a:latin typeface="Calibri Light" panose="020F0302020204030204" pitchFamily="34" charset="0"/>
                <a:cs typeface="Calibri Light" panose="020F0302020204030204" pitchFamily="34" charset="0"/>
              </a:rPr>
              <a:t>Punti</a:t>
            </a:r>
            <a:r>
              <a:rPr kumimoji="0" lang="de-DE" sz="2000" b="0" i="0" u="none" strike="noStrike" kern="1200" cap="none" spc="0" normalizeH="0" baseline="0" noProof="0" dirty="0">
                <a:ln>
                  <a:noFill/>
                </a:ln>
                <a:solidFill>
                  <a:srgbClr val="3C3C3C"/>
                </a:solidFill>
                <a:effectLst/>
                <a:uLnTx/>
                <a:uFillTx/>
                <a:latin typeface="Calibri Light" panose="020F0302020204030204" pitchFamily="34" charset="0"/>
                <a:cs typeface="Calibri Light" panose="020F0302020204030204" pitchFamily="34" charset="0"/>
              </a:rPr>
              <a:t> </a:t>
            </a:r>
            <a:r>
              <a:rPr kumimoji="0" lang="de-DE" sz="2000" b="0" i="0" u="none" strike="noStrike" kern="1200" cap="none" spc="0" normalizeH="0" baseline="0" noProof="0" dirty="0" err="1">
                <a:ln>
                  <a:noFill/>
                </a:ln>
                <a:solidFill>
                  <a:srgbClr val="3C3C3C"/>
                </a:solidFill>
                <a:effectLst/>
                <a:uLnTx/>
                <a:uFillTx/>
                <a:latin typeface="Calibri Light" panose="020F0302020204030204" pitchFamily="34" charset="0"/>
                <a:cs typeface="Calibri Light" panose="020F0302020204030204" pitchFamily="34" charset="0"/>
              </a:rPr>
              <a:t>chiave</a:t>
            </a:r>
            <a:endParaRPr kumimoji="0" lang="de-DE" sz="2000" b="0" i="0" u="none" strike="noStrike" kern="1200" cap="none" spc="0" normalizeH="0" baseline="0" noProof="0" dirty="0">
              <a:ln>
                <a:noFill/>
              </a:ln>
              <a:solidFill>
                <a:srgbClr val="3C3C3C"/>
              </a:solidFill>
              <a:effectLst/>
              <a:uLnTx/>
              <a:uFillTx/>
              <a:latin typeface="Calibri Light" panose="020F0302020204030204" pitchFamily="34" charset="0"/>
              <a:cs typeface="Calibri Light" panose="020F0302020204030204" pitchFamily="34" charset="0"/>
            </a:endParaRPr>
          </a:p>
          <a:p>
            <a:pPr marL="285750" indent="-285750">
              <a:spcAft>
                <a:spcPts val="600"/>
              </a:spcAft>
              <a:buClr>
                <a:srgbClr val="C00000"/>
              </a:buClr>
              <a:buFont typeface="Courier New" panose="02070309020205020404" pitchFamily="49" charset="0"/>
              <a:buChar char="o"/>
            </a:pPr>
            <a:r>
              <a:rPr lang="fr-CH" sz="1600" dirty="0" err="1">
                <a:latin typeface="+mj-lt"/>
              </a:rPr>
              <a:t>Gestione</a:t>
            </a:r>
            <a:r>
              <a:rPr lang="fr-CH" sz="1600" dirty="0">
                <a:latin typeface="+mj-lt"/>
              </a:rPr>
              <a:t> dei </a:t>
            </a:r>
            <a:r>
              <a:rPr lang="fr-CH" sz="1600" dirty="0" err="1">
                <a:latin typeface="+mj-lt"/>
              </a:rPr>
              <a:t>grezzi</a:t>
            </a:r>
            <a:r>
              <a:rPr lang="fr-CH" sz="1600" dirty="0">
                <a:latin typeface="+mj-lt"/>
              </a:rPr>
              <a:t> e </a:t>
            </a:r>
            <a:r>
              <a:rPr lang="fr-CH" sz="1600" dirty="0" err="1">
                <a:latin typeface="+mj-lt"/>
              </a:rPr>
              <a:t>utensili</a:t>
            </a:r>
            <a:endParaRPr lang="fr-CH" sz="1600" dirty="0">
              <a:latin typeface="+mj-lt"/>
            </a:endParaRPr>
          </a:p>
          <a:p>
            <a:pPr marL="285750" indent="-285750">
              <a:spcAft>
                <a:spcPts val="600"/>
              </a:spcAft>
              <a:buClr>
                <a:srgbClr val="C00000"/>
              </a:buClr>
              <a:buFont typeface="Courier New" panose="02070309020205020404" pitchFamily="49" charset="0"/>
              <a:buChar char="o"/>
            </a:pPr>
            <a:r>
              <a:rPr lang="fr-CH" sz="1600" dirty="0">
                <a:latin typeface="+mj-lt"/>
              </a:rPr>
              <a:t>Semplice </a:t>
            </a:r>
            <a:r>
              <a:rPr lang="fr-CH" sz="1600" dirty="0" err="1">
                <a:latin typeface="+mj-lt"/>
              </a:rPr>
              <a:t>interfaccia</a:t>
            </a:r>
            <a:r>
              <a:rPr lang="fr-CH" sz="1600" dirty="0">
                <a:latin typeface="+mj-lt"/>
              </a:rPr>
              <a:t> </a:t>
            </a:r>
            <a:r>
              <a:rPr lang="fr-CH" sz="1600" dirty="0" err="1">
                <a:latin typeface="+mj-lt"/>
              </a:rPr>
              <a:t>ed</a:t>
            </a:r>
            <a:r>
              <a:rPr lang="fr-CH" sz="1600" dirty="0">
                <a:latin typeface="+mj-lt"/>
              </a:rPr>
              <a:t> </a:t>
            </a:r>
            <a:r>
              <a:rPr lang="fr-CH" sz="1600" dirty="0" err="1">
                <a:latin typeface="+mj-lt"/>
              </a:rPr>
              <a:t>uso</a:t>
            </a:r>
            <a:r>
              <a:rPr lang="fr-CH" sz="1600" dirty="0">
                <a:latin typeface="+mj-lt"/>
              </a:rPr>
              <a:t> per il </a:t>
            </a:r>
            <a:r>
              <a:rPr lang="fr-CH" sz="1600" dirty="0" err="1">
                <a:latin typeface="+mj-lt"/>
              </a:rPr>
              <a:t>sistema</a:t>
            </a:r>
            <a:r>
              <a:rPr lang="fr-CH" sz="1600" dirty="0">
                <a:latin typeface="+mj-lt"/>
              </a:rPr>
              <a:t> di ordine dei </a:t>
            </a:r>
            <a:r>
              <a:rPr lang="fr-CH" sz="1600" dirty="0" err="1">
                <a:latin typeface="+mj-lt"/>
              </a:rPr>
              <a:t>materiali</a:t>
            </a:r>
            <a:r>
              <a:rPr lang="fr-CH" sz="1600" dirty="0">
                <a:latin typeface="+mj-lt"/>
              </a:rPr>
              <a:t> e </a:t>
            </a:r>
            <a:r>
              <a:rPr lang="fr-CH" sz="1600" dirty="0" err="1">
                <a:latin typeface="+mj-lt"/>
              </a:rPr>
              <a:t>utensili</a:t>
            </a:r>
            <a:endParaRPr lang="fr-CH" sz="1600" dirty="0">
              <a:latin typeface="+mj-lt"/>
            </a:endParaRPr>
          </a:p>
          <a:p>
            <a:pPr marL="285750" indent="-285750">
              <a:spcAft>
                <a:spcPts val="600"/>
              </a:spcAft>
              <a:buClr>
                <a:srgbClr val="C00000"/>
              </a:buClr>
              <a:buFont typeface="Courier New" panose="02070309020205020404" pitchFamily="49" charset="0"/>
              <a:buChar char="o"/>
            </a:pPr>
            <a:r>
              <a:rPr lang="fr-CH" sz="1600" dirty="0" err="1">
                <a:latin typeface="+mj-lt"/>
              </a:rPr>
              <a:t>Interfaccia</a:t>
            </a:r>
            <a:r>
              <a:rPr lang="fr-CH" sz="1600" dirty="0">
                <a:latin typeface="+mj-lt"/>
              </a:rPr>
              <a:t> ERP per </a:t>
            </a:r>
            <a:r>
              <a:rPr lang="fr-CH" sz="1600" dirty="0" err="1">
                <a:latin typeface="+mj-lt"/>
              </a:rPr>
              <a:t>generare</a:t>
            </a:r>
            <a:r>
              <a:rPr lang="fr-CH" sz="1600" dirty="0">
                <a:latin typeface="+mj-lt"/>
              </a:rPr>
              <a:t> </a:t>
            </a:r>
            <a:r>
              <a:rPr lang="fr-CH" sz="1600" dirty="0" err="1">
                <a:latin typeface="+mj-lt"/>
              </a:rPr>
              <a:t>ordini</a:t>
            </a:r>
            <a:endParaRPr lang="fr-CH" sz="1600" dirty="0">
              <a:latin typeface="+mj-lt"/>
            </a:endParaRPr>
          </a:p>
        </p:txBody>
      </p:sp>
      <p:pic>
        <p:nvPicPr>
          <p:cNvPr id="9" name="Grafik 8">
            <a:extLst>
              <a:ext uri="{FF2B5EF4-FFF2-40B4-BE49-F238E27FC236}">
                <a16:creationId xmlns:a16="http://schemas.microsoft.com/office/drawing/2014/main" id="{3537D6FB-FF82-498E-B540-ED19CA3311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1448" y="1980107"/>
            <a:ext cx="6675200" cy="3754800"/>
          </a:xfrm>
          <a:prstGeom prst="rect">
            <a:avLst/>
          </a:prstGeom>
        </p:spPr>
      </p:pic>
      <p:pic>
        <p:nvPicPr>
          <p:cNvPr id="10" name="Grafik 9" descr="Ein Bild, das Text enthält.&#10;&#10;Automatisch generierte Beschreibung">
            <a:extLst>
              <a:ext uri="{FF2B5EF4-FFF2-40B4-BE49-F238E27FC236}">
                <a16:creationId xmlns:a16="http://schemas.microsoft.com/office/drawing/2014/main" id="{140C1829-99A2-47AC-AEBB-EA04A3B085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1448" y="1980107"/>
            <a:ext cx="6675200" cy="3754800"/>
          </a:xfrm>
          <a:prstGeom prst="rect">
            <a:avLst/>
          </a:prstGeom>
        </p:spPr>
      </p:pic>
      <p:pic>
        <p:nvPicPr>
          <p:cNvPr id="14" name="blank">
            <a:extLst>
              <a:ext uri="{FF2B5EF4-FFF2-40B4-BE49-F238E27FC236}">
                <a16:creationId xmlns:a16="http://schemas.microsoft.com/office/drawing/2014/main" id="{B64EB0F0-A56E-4481-A997-471A52FED7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8726" y="1839714"/>
            <a:ext cx="7425171" cy="5225523"/>
          </a:xfrm>
          <a:prstGeom prst="rect">
            <a:avLst/>
          </a:prstGeom>
        </p:spPr>
      </p:pic>
      <p:pic>
        <p:nvPicPr>
          <p:cNvPr id="21" name="Grafik 20">
            <a:extLst>
              <a:ext uri="{FF2B5EF4-FFF2-40B4-BE49-F238E27FC236}">
                <a16:creationId xmlns:a16="http://schemas.microsoft.com/office/drawing/2014/main" id="{E6A766CA-9D82-468F-A2D2-E247B1851A0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207291" y="370630"/>
            <a:ext cx="1048523" cy="927783"/>
          </a:xfrm>
          <a:prstGeom prst="rect">
            <a:avLst/>
          </a:prstGeom>
        </p:spPr>
      </p:pic>
      <p:grpSp>
        <p:nvGrpSpPr>
          <p:cNvPr id="2" name="Gruppieren 1">
            <a:extLst>
              <a:ext uri="{FF2B5EF4-FFF2-40B4-BE49-F238E27FC236}">
                <a16:creationId xmlns:a16="http://schemas.microsoft.com/office/drawing/2014/main" id="{B0D373A8-DB20-41DB-B786-129D9808AF25}"/>
              </a:ext>
            </a:extLst>
          </p:cNvPr>
          <p:cNvGrpSpPr/>
          <p:nvPr/>
        </p:nvGrpSpPr>
        <p:grpSpPr>
          <a:xfrm>
            <a:off x="838200" y="4895001"/>
            <a:ext cx="4262200" cy="839906"/>
            <a:chOff x="838200" y="4895001"/>
            <a:chExt cx="4262200" cy="839906"/>
          </a:xfrm>
        </p:grpSpPr>
        <p:grpSp>
          <p:nvGrpSpPr>
            <p:cNvPr id="16" name="Gruppieren 15">
              <a:extLst>
                <a:ext uri="{FF2B5EF4-FFF2-40B4-BE49-F238E27FC236}">
                  <a16:creationId xmlns:a16="http://schemas.microsoft.com/office/drawing/2014/main" id="{48AB4115-BA33-419E-B1A1-8168C7113BFF}"/>
                </a:ext>
              </a:extLst>
            </p:cNvPr>
            <p:cNvGrpSpPr/>
            <p:nvPr/>
          </p:nvGrpSpPr>
          <p:grpSpPr>
            <a:xfrm>
              <a:off x="949960" y="5357038"/>
              <a:ext cx="1136469" cy="377869"/>
              <a:chOff x="672353" y="4582015"/>
              <a:chExt cx="1586594" cy="527533"/>
            </a:xfrm>
          </p:grpSpPr>
          <p:sp>
            <p:nvSpPr>
              <p:cNvPr id="17" name="Rechteck 16">
                <a:extLst>
                  <a:ext uri="{FF2B5EF4-FFF2-40B4-BE49-F238E27FC236}">
                    <a16:creationId xmlns:a16="http://schemas.microsoft.com/office/drawing/2014/main" id="{0245FC7F-2E29-4974-978A-20B6080741A9}"/>
                  </a:ext>
                </a:extLst>
              </p:cNvPr>
              <p:cNvSpPr/>
              <p:nvPr/>
            </p:nvSpPr>
            <p:spPr>
              <a:xfrm>
                <a:off x="672353" y="4582015"/>
                <a:ext cx="1586594" cy="527533"/>
              </a:xfrm>
              <a:prstGeom prst="rect">
                <a:avLst/>
              </a:prstGeom>
              <a:solidFill>
                <a:schemeClr val="bg1"/>
              </a:solidFill>
              <a:ln>
                <a:solidFill>
                  <a:srgbClr val="575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8" name="Grafik 17">
                <a:extLst>
                  <a:ext uri="{FF2B5EF4-FFF2-40B4-BE49-F238E27FC236}">
                    <a16:creationId xmlns:a16="http://schemas.microsoft.com/office/drawing/2014/main" id="{74A679E5-71E5-4018-8FFD-FCA35397A77A}"/>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11420" b="11420"/>
              <a:stretch/>
            </p:blipFill>
            <p:spPr>
              <a:xfrm>
                <a:off x="1030881" y="4674543"/>
                <a:ext cx="884521" cy="338228"/>
              </a:xfrm>
              <a:prstGeom prst="rect">
                <a:avLst/>
              </a:prstGeom>
            </p:spPr>
          </p:pic>
        </p:grpSp>
        <p:sp>
          <p:nvSpPr>
            <p:cNvPr id="19" name="Rechteck 18">
              <a:extLst>
                <a:ext uri="{FF2B5EF4-FFF2-40B4-BE49-F238E27FC236}">
                  <a16:creationId xmlns:a16="http://schemas.microsoft.com/office/drawing/2014/main" id="{F6DDA801-A716-415D-BBDD-4F4084F27662}"/>
                </a:ext>
              </a:extLst>
            </p:cNvPr>
            <p:cNvSpPr/>
            <p:nvPr/>
          </p:nvSpPr>
          <p:spPr>
            <a:xfrm>
              <a:off x="2212176" y="5355515"/>
              <a:ext cx="1136469" cy="377869"/>
            </a:xfrm>
            <a:prstGeom prst="rect">
              <a:avLst/>
            </a:prstGeom>
            <a:solidFill>
              <a:schemeClr val="bg1"/>
            </a:solidFill>
            <a:ln>
              <a:solidFill>
                <a:srgbClr val="575757"/>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lnSpc>
                  <a:spcPts val="1200"/>
                </a:lnSpc>
              </a:pPr>
              <a:r>
                <a:rPr lang="de-DE" sz="1400">
                  <a:solidFill>
                    <a:srgbClr val="575757"/>
                  </a:solidFill>
                </a:rPr>
                <a:t>ERP</a:t>
              </a:r>
            </a:p>
            <a:p>
              <a:pPr algn="ctr">
                <a:lnSpc>
                  <a:spcPts val="1000"/>
                </a:lnSpc>
              </a:pPr>
              <a:r>
                <a:rPr lang="de-DE" sz="1100">
                  <a:solidFill>
                    <a:srgbClr val="575757"/>
                  </a:solidFill>
                </a:rPr>
                <a:t>universal</a:t>
              </a:r>
              <a:endParaRPr lang="de-CH" sz="1400">
                <a:solidFill>
                  <a:srgbClr val="575757"/>
                </a:solidFill>
              </a:endParaRPr>
            </a:p>
          </p:txBody>
        </p:sp>
        <p:sp>
          <p:nvSpPr>
            <p:cNvPr id="22" name="Rechteck 21">
              <a:extLst>
                <a:ext uri="{FF2B5EF4-FFF2-40B4-BE49-F238E27FC236}">
                  <a16:creationId xmlns:a16="http://schemas.microsoft.com/office/drawing/2014/main" id="{85991A8C-4DA3-4F76-A959-FB0307A2A107}"/>
                </a:ext>
              </a:extLst>
            </p:cNvPr>
            <p:cNvSpPr/>
            <p:nvPr/>
          </p:nvSpPr>
          <p:spPr>
            <a:xfrm>
              <a:off x="838200" y="4895001"/>
              <a:ext cx="42622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b="0" i="0" u="none" strike="noStrike" kern="1200" cap="none" spc="0" normalizeH="0" baseline="0" noProof="0" dirty="0">
                  <a:ln>
                    <a:noFill/>
                  </a:ln>
                  <a:solidFill>
                    <a:srgbClr val="3C3C3C"/>
                  </a:solidFill>
                  <a:effectLst/>
                  <a:uLnTx/>
                  <a:uFillTx/>
                  <a:latin typeface="Calibri Light" panose="020F0302020204030204" pitchFamily="34" charset="0"/>
                  <a:cs typeface="Calibri Light" panose="020F0302020204030204" pitchFamily="34" charset="0"/>
                </a:rPr>
                <a:t>INTERFACCE</a:t>
              </a:r>
              <a:endParaRPr lang="fr-CH" sz="1600" dirty="0">
                <a:latin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35420893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C634F7F-52C0-46DC-944F-81F6EB207D51}"/>
              </a:ext>
            </a:extLst>
          </p:cNvPr>
          <p:cNvSpPr>
            <a:spLocks noGrp="1"/>
          </p:cNvSpPr>
          <p:nvPr>
            <p:ph type="title"/>
          </p:nvPr>
        </p:nvSpPr>
        <p:spPr/>
        <p:txBody>
          <a:bodyPr>
            <a:normAutofit fontScale="90000"/>
          </a:bodyPr>
          <a:lstStyle/>
          <a:p>
            <a:r>
              <a:rPr lang="fr-FR" dirty="0"/>
              <a:t>7. </a:t>
            </a:r>
            <a:r>
              <a:rPr lang="fr-FR" dirty="0" err="1"/>
              <a:t>Gestione</a:t>
            </a:r>
            <a:r>
              <a:rPr lang="fr-FR" dirty="0"/>
              <a:t> </a:t>
            </a:r>
            <a:r>
              <a:rPr lang="fr-FR" dirty="0" err="1"/>
              <a:t>magazzino</a:t>
            </a:r>
            <a:endParaRPr lang="fr-FR" dirty="0"/>
          </a:p>
        </p:txBody>
      </p:sp>
      <p:pic>
        <p:nvPicPr>
          <p:cNvPr id="6" name="Blank" descr="Ein Bild, das Text enthält.&#10;&#10;Automatisch generierte Beschreibung">
            <a:extLst>
              <a:ext uri="{FF2B5EF4-FFF2-40B4-BE49-F238E27FC236}">
                <a16:creationId xmlns:a16="http://schemas.microsoft.com/office/drawing/2014/main" id="{F6BCC69C-D8A0-494F-BA93-29B7D8104A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3133" y="1981055"/>
            <a:ext cx="6673515" cy="3753852"/>
          </a:xfrm>
          <a:prstGeom prst="rect">
            <a:avLst/>
          </a:prstGeom>
        </p:spPr>
      </p:pic>
      <p:pic>
        <p:nvPicPr>
          <p:cNvPr id="8" name="blank">
            <a:extLst>
              <a:ext uri="{FF2B5EF4-FFF2-40B4-BE49-F238E27FC236}">
                <a16:creationId xmlns:a16="http://schemas.microsoft.com/office/drawing/2014/main" id="{1EE5E6EE-491B-4740-8C0F-8CF6EAF8C0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8726" y="1839714"/>
            <a:ext cx="7425171" cy="5225523"/>
          </a:xfrm>
          <a:prstGeom prst="rect">
            <a:avLst/>
          </a:prstGeom>
        </p:spPr>
      </p:pic>
      <p:sp>
        <p:nvSpPr>
          <p:cNvPr id="9" name="Rechteck 8">
            <a:extLst>
              <a:ext uri="{FF2B5EF4-FFF2-40B4-BE49-F238E27FC236}">
                <a16:creationId xmlns:a16="http://schemas.microsoft.com/office/drawing/2014/main" id="{71440756-9EAD-44A7-BC8C-1844E13CA3B6}"/>
              </a:ext>
            </a:extLst>
          </p:cNvPr>
          <p:cNvSpPr/>
          <p:nvPr/>
        </p:nvSpPr>
        <p:spPr>
          <a:xfrm>
            <a:off x="838200" y="1839714"/>
            <a:ext cx="4262200" cy="2754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sz="2000" b="0" i="0" u="none" strike="noStrike" kern="1200" cap="none" spc="0" normalizeH="0" baseline="0" noProof="0" dirty="0" err="1">
                <a:ln>
                  <a:noFill/>
                </a:ln>
                <a:solidFill>
                  <a:srgbClr val="3C3C3C"/>
                </a:solidFill>
                <a:effectLst/>
                <a:uLnTx/>
                <a:uFillTx/>
                <a:latin typeface="Calibri Light" panose="020F0302020204030204" pitchFamily="34" charset="0"/>
                <a:cs typeface="Calibri Light" panose="020F0302020204030204" pitchFamily="34" charset="0"/>
              </a:rPr>
              <a:t>Punti</a:t>
            </a:r>
            <a:r>
              <a:rPr kumimoji="0" lang="de-DE" sz="2000" b="0" i="0" u="none" strike="noStrike" kern="1200" cap="none" spc="0" normalizeH="0" baseline="0" noProof="0" dirty="0">
                <a:ln>
                  <a:noFill/>
                </a:ln>
                <a:solidFill>
                  <a:srgbClr val="3C3C3C"/>
                </a:solidFill>
                <a:effectLst/>
                <a:uLnTx/>
                <a:uFillTx/>
                <a:latin typeface="Calibri Light" panose="020F0302020204030204" pitchFamily="34" charset="0"/>
                <a:cs typeface="Calibri Light" panose="020F0302020204030204" pitchFamily="34" charset="0"/>
              </a:rPr>
              <a:t> </a:t>
            </a:r>
            <a:r>
              <a:rPr kumimoji="0" lang="de-DE" sz="2000" b="0" i="0" u="none" strike="noStrike" kern="1200" cap="none" spc="0" normalizeH="0" baseline="0" noProof="0" dirty="0" err="1">
                <a:ln>
                  <a:noFill/>
                </a:ln>
                <a:solidFill>
                  <a:srgbClr val="3C3C3C"/>
                </a:solidFill>
                <a:effectLst/>
                <a:uLnTx/>
                <a:uFillTx/>
                <a:latin typeface="Calibri Light" panose="020F0302020204030204" pitchFamily="34" charset="0"/>
                <a:cs typeface="Calibri Light" panose="020F0302020204030204" pitchFamily="34" charset="0"/>
              </a:rPr>
              <a:t>chiave</a:t>
            </a:r>
            <a:endParaRPr kumimoji="0" lang="de-DE" sz="2000" b="0" i="0" u="none" strike="noStrike" kern="1200" cap="none" spc="0" normalizeH="0" baseline="0" noProof="0" dirty="0">
              <a:ln>
                <a:noFill/>
              </a:ln>
              <a:solidFill>
                <a:srgbClr val="3C3C3C"/>
              </a:solidFill>
              <a:effectLst/>
              <a:uLnTx/>
              <a:uFillTx/>
              <a:latin typeface="Calibri Light" panose="020F0302020204030204" pitchFamily="34" charset="0"/>
              <a:cs typeface="Calibri Light" panose="020F0302020204030204" pitchFamily="34" charset="0"/>
            </a:endParaRPr>
          </a:p>
          <a:p>
            <a:pPr marL="285750" indent="-285750">
              <a:spcAft>
                <a:spcPts val="600"/>
              </a:spcAft>
              <a:buClr>
                <a:srgbClr val="C00000"/>
              </a:buClr>
              <a:buFont typeface="Courier New" panose="02070309020205020404" pitchFamily="49" charset="0"/>
              <a:buChar char="o"/>
            </a:pPr>
            <a:r>
              <a:rPr lang="fr-CH" sz="1600" dirty="0" err="1">
                <a:latin typeface="+mj-lt"/>
              </a:rPr>
              <a:t>Visualizzazione</a:t>
            </a:r>
            <a:r>
              <a:rPr lang="fr-CH" sz="1600" dirty="0">
                <a:latin typeface="+mj-lt"/>
              </a:rPr>
              <a:t> 3D-del </a:t>
            </a:r>
            <a:r>
              <a:rPr lang="fr-CH" sz="1600" dirty="0" err="1">
                <a:latin typeface="+mj-lt"/>
              </a:rPr>
              <a:t>magazzino</a:t>
            </a:r>
            <a:endParaRPr lang="fr-CH" sz="1600" dirty="0">
              <a:latin typeface="+mj-lt"/>
            </a:endParaRPr>
          </a:p>
          <a:p>
            <a:pPr marL="285750" indent="-285750">
              <a:spcAft>
                <a:spcPts val="600"/>
              </a:spcAft>
              <a:buClr>
                <a:srgbClr val="C00000"/>
              </a:buClr>
              <a:buFont typeface="Courier New" panose="02070309020205020404" pitchFamily="49" charset="0"/>
              <a:buChar char="o"/>
            </a:pPr>
            <a:r>
              <a:rPr lang="fr-CH" sz="1600" dirty="0" err="1">
                <a:latin typeface="+mj-lt"/>
              </a:rPr>
              <a:t>Posizionamento</a:t>
            </a:r>
            <a:r>
              <a:rPr lang="fr-CH" sz="1600" dirty="0">
                <a:latin typeface="+mj-lt"/>
              </a:rPr>
              <a:t> </a:t>
            </a:r>
            <a:r>
              <a:rPr lang="fr-CH" sz="1600" dirty="0" err="1">
                <a:latin typeface="+mj-lt"/>
              </a:rPr>
              <a:t>degli</a:t>
            </a:r>
            <a:r>
              <a:rPr lang="fr-CH" sz="1600" dirty="0">
                <a:latin typeface="+mj-lt"/>
              </a:rPr>
              <a:t> </a:t>
            </a:r>
            <a:r>
              <a:rPr lang="fr-CH" sz="1600" dirty="0" err="1">
                <a:latin typeface="+mj-lt"/>
              </a:rPr>
              <a:t>articoli</a:t>
            </a:r>
            <a:r>
              <a:rPr lang="fr-CH" sz="1600" dirty="0">
                <a:latin typeface="+mj-lt"/>
              </a:rPr>
              <a:t>, </a:t>
            </a:r>
            <a:r>
              <a:rPr lang="fr-CH" sz="1600" dirty="0" err="1">
                <a:latin typeface="+mj-lt"/>
              </a:rPr>
              <a:t>componenti</a:t>
            </a:r>
            <a:r>
              <a:rPr lang="fr-CH" sz="1600" dirty="0">
                <a:latin typeface="+mj-lt"/>
              </a:rPr>
              <a:t>, </a:t>
            </a:r>
            <a:r>
              <a:rPr lang="fr-CH" sz="1600" dirty="0" err="1">
                <a:latin typeface="+mj-lt"/>
              </a:rPr>
              <a:t>utensili</a:t>
            </a:r>
            <a:r>
              <a:rPr lang="fr-CH" sz="1600" dirty="0">
                <a:latin typeface="+mj-lt"/>
              </a:rPr>
              <a:t> </a:t>
            </a:r>
            <a:r>
              <a:rPr lang="fr-CH" sz="1600" dirty="0" err="1">
                <a:latin typeface="+mj-lt"/>
              </a:rPr>
              <a:t>assemblati</a:t>
            </a:r>
            <a:r>
              <a:rPr lang="fr-CH" sz="1600" dirty="0">
                <a:latin typeface="+mj-lt"/>
              </a:rPr>
              <a:t> e </a:t>
            </a:r>
            <a:r>
              <a:rPr lang="fr-CH" sz="1600" dirty="0" err="1">
                <a:latin typeface="+mj-lt"/>
              </a:rPr>
              <a:t>attrezzature</a:t>
            </a:r>
            <a:endParaRPr lang="fr-CH" sz="1600" dirty="0">
              <a:latin typeface="+mj-lt"/>
            </a:endParaRPr>
          </a:p>
          <a:p>
            <a:pPr marL="285750" indent="-285750">
              <a:spcAft>
                <a:spcPts val="600"/>
              </a:spcAft>
              <a:buClr>
                <a:srgbClr val="C00000"/>
              </a:buClr>
              <a:buFont typeface="Courier New" panose="02070309020205020404" pitchFamily="49" charset="0"/>
              <a:buChar char="o"/>
            </a:pPr>
            <a:r>
              <a:rPr lang="fr-CH" sz="1600" dirty="0" err="1">
                <a:latin typeface="+mj-lt"/>
              </a:rPr>
              <a:t>Rilevamento</a:t>
            </a:r>
            <a:r>
              <a:rPr lang="fr-CH" sz="1600" dirty="0">
                <a:latin typeface="+mj-lt"/>
              </a:rPr>
              <a:t> automatico </a:t>
            </a:r>
            <a:r>
              <a:rPr lang="fr-CH" sz="1600" dirty="0" err="1">
                <a:latin typeface="+mj-lt"/>
              </a:rPr>
              <a:t>mediante</a:t>
            </a:r>
            <a:r>
              <a:rPr lang="fr-CH" sz="1600" dirty="0">
                <a:latin typeface="+mj-lt"/>
              </a:rPr>
              <a:t> </a:t>
            </a:r>
            <a:r>
              <a:rPr lang="fr-CH" sz="1600" dirty="0" err="1">
                <a:latin typeface="+mj-lt"/>
              </a:rPr>
              <a:t>scansione</a:t>
            </a:r>
            <a:r>
              <a:rPr lang="fr-CH" sz="1600" dirty="0">
                <a:latin typeface="+mj-lt"/>
              </a:rPr>
              <a:t> 2D-barcode</a:t>
            </a:r>
          </a:p>
          <a:p>
            <a:pPr marL="285750" indent="-285750">
              <a:spcAft>
                <a:spcPts val="600"/>
              </a:spcAft>
              <a:buClr>
                <a:srgbClr val="C00000"/>
              </a:buClr>
              <a:buFont typeface="Courier New" panose="02070309020205020404" pitchFamily="49" charset="0"/>
              <a:buChar char="o"/>
            </a:pPr>
            <a:r>
              <a:rPr lang="en-GB" sz="1600" dirty="0" err="1">
                <a:latin typeface="+mj-lt"/>
              </a:rPr>
              <a:t>Configurazione</a:t>
            </a:r>
            <a:r>
              <a:rPr lang="en-GB" sz="1600" dirty="0">
                <a:latin typeface="+mj-lt"/>
              </a:rPr>
              <a:t> semplice del proprio </a:t>
            </a:r>
            <a:r>
              <a:rPr lang="en-GB" sz="1600" dirty="0" err="1">
                <a:latin typeface="+mj-lt"/>
              </a:rPr>
              <a:t>magazzino</a:t>
            </a:r>
            <a:r>
              <a:rPr lang="en-GB" sz="1600" dirty="0">
                <a:latin typeface="+mj-lt"/>
              </a:rPr>
              <a:t> </a:t>
            </a:r>
            <a:r>
              <a:rPr lang="en-GB" sz="1600" dirty="0" err="1">
                <a:latin typeface="+mj-lt"/>
              </a:rPr>
              <a:t>virtuale</a:t>
            </a:r>
            <a:endParaRPr lang="en-GB" sz="1600" dirty="0">
              <a:latin typeface="+mj-lt"/>
            </a:endParaRPr>
          </a:p>
          <a:p>
            <a:pPr>
              <a:spcAft>
                <a:spcPts val="600"/>
              </a:spcAft>
              <a:buClr>
                <a:srgbClr val="C00000"/>
              </a:buClr>
            </a:pPr>
            <a:endParaRPr lang="fr-CH" sz="1600" dirty="0">
              <a:latin typeface="+mj-lt"/>
            </a:endParaRPr>
          </a:p>
        </p:txBody>
      </p:sp>
      <p:pic>
        <p:nvPicPr>
          <p:cNvPr id="10" name="Grafik 9">
            <a:extLst>
              <a:ext uri="{FF2B5EF4-FFF2-40B4-BE49-F238E27FC236}">
                <a16:creationId xmlns:a16="http://schemas.microsoft.com/office/drawing/2014/main" id="{5CA7F4A3-AFCA-459E-9F5E-CDC1854199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133" y="1981055"/>
            <a:ext cx="6675200" cy="3754800"/>
          </a:xfrm>
          <a:prstGeom prst="rect">
            <a:avLst/>
          </a:prstGeom>
        </p:spPr>
      </p:pic>
      <p:pic>
        <p:nvPicPr>
          <p:cNvPr id="14" name="Grafik 13">
            <a:extLst>
              <a:ext uri="{FF2B5EF4-FFF2-40B4-BE49-F238E27FC236}">
                <a16:creationId xmlns:a16="http://schemas.microsoft.com/office/drawing/2014/main" id="{9ECDA6D3-C264-4C5D-AD30-03A05FAC21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3133" y="1980107"/>
            <a:ext cx="6675200" cy="3754800"/>
          </a:xfrm>
          <a:prstGeom prst="rect">
            <a:avLst/>
          </a:prstGeom>
        </p:spPr>
      </p:pic>
      <p:pic>
        <p:nvPicPr>
          <p:cNvPr id="23" name="Grafik 22">
            <a:extLst>
              <a:ext uri="{FF2B5EF4-FFF2-40B4-BE49-F238E27FC236}">
                <a16:creationId xmlns:a16="http://schemas.microsoft.com/office/drawing/2014/main" id="{342567E3-C84E-4D6C-8FFA-AD44324A2C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207291" y="367452"/>
            <a:ext cx="1048523" cy="934138"/>
          </a:xfrm>
          <a:prstGeom prst="rect">
            <a:avLst/>
          </a:prstGeom>
        </p:spPr>
      </p:pic>
      <p:grpSp>
        <p:nvGrpSpPr>
          <p:cNvPr id="2" name="Gruppieren 1">
            <a:extLst>
              <a:ext uri="{FF2B5EF4-FFF2-40B4-BE49-F238E27FC236}">
                <a16:creationId xmlns:a16="http://schemas.microsoft.com/office/drawing/2014/main" id="{A18471D5-5DCB-4EAA-B8AA-8AB7EC4C3237}"/>
              </a:ext>
            </a:extLst>
          </p:cNvPr>
          <p:cNvGrpSpPr/>
          <p:nvPr/>
        </p:nvGrpSpPr>
        <p:grpSpPr>
          <a:xfrm>
            <a:off x="838200" y="4895001"/>
            <a:ext cx="4262200" cy="857274"/>
            <a:chOff x="838200" y="4895001"/>
            <a:chExt cx="4262200" cy="857274"/>
          </a:xfrm>
        </p:grpSpPr>
        <p:grpSp>
          <p:nvGrpSpPr>
            <p:cNvPr id="16" name="Gruppieren 15">
              <a:extLst>
                <a:ext uri="{FF2B5EF4-FFF2-40B4-BE49-F238E27FC236}">
                  <a16:creationId xmlns:a16="http://schemas.microsoft.com/office/drawing/2014/main" id="{11A19BD0-96D0-4F37-ABB5-FD6FD59671CC}"/>
                </a:ext>
              </a:extLst>
            </p:cNvPr>
            <p:cNvGrpSpPr/>
            <p:nvPr/>
          </p:nvGrpSpPr>
          <p:grpSpPr>
            <a:xfrm>
              <a:off x="940826" y="5374406"/>
              <a:ext cx="1136469" cy="377869"/>
              <a:chOff x="672353" y="4582015"/>
              <a:chExt cx="1586594" cy="527533"/>
            </a:xfrm>
          </p:grpSpPr>
          <p:sp>
            <p:nvSpPr>
              <p:cNvPr id="17" name="Rechteck 16">
                <a:extLst>
                  <a:ext uri="{FF2B5EF4-FFF2-40B4-BE49-F238E27FC236}">
                    <a16:creationId xmlns:a16="http://schemas.microsoft.com/office/drawing/2014/main" id="{82A66666-7840-4DA4-9B47-9423F98038FB}"/>
                  </a:ext>
                </a:extLst>
              </p:cNvPr>
              <p:cNvSpPr/>
              <p:nvPr/>
            </p:nvSpPr>
            <p:spPr>
              <a:xfrm>
                <a:off x="672353" y="4582015"/>
                <a:ext cx="1586594" cy="527533"/>
              </a:xfrm>
              <a:prstGeom prst="rect">
                <a:avLst/>
              </a:prstGeom>
              <a:solidFill>
                <a:schemeClr val="bg1"/>
              </a:solidFill>
              <a:ln>
                <a:solidFill>
                  <a:srgbClr val="575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8" name="Grafik 17">
                <a:extLst>
                  <a:ext uri="{FF2B5EF4-FFF2-40B4-BE49-F238E27FC236}">
                    <a16:creationId xmlns:a16="http://schemas.microsoft.com/office/drawing/2014/main" id="{8EB7559D-0DE9-4CA7-A1B1-026E92FD6A3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68207" y="4717098"/>
                <a:ext cx="1209871" cy="271603"/>
              </a:xfrm>
              <a:prstGeom prst="rect">
                <a:avLst/>
              </a:prstGeom>
            </p:spPr>
          </p:pic>
        </p:grpSp>
        <p:grpSp>
          <p:nvGrpSpPr>
            <p:cNvPr id="19" name="Gruppieren 18">
              <a:extLst>
                <a:ext uri="{FF2B5EF4-FFF2-40B4-BE49-F238E27FC236}">
                  <a16:creationId xmlns:a16="http://schemas.microsoft.com/office/drawing/2014/main" id="{546444E0-FF28-4471-9FB9-BDB998CFDC29}"/>
                </a:ext>
              </a:extLst>
            </p:cNvPr>
            <p:cNvGrpSpPr/>
            <p:nvPr/>
          </p:nvGrpSpPr>
          <p:grpSpPr>
            <a:xfrm>
              <a:off x="2203044" y="5370021"/>
              <a:ext cx="1136469" cy="377869"/>
              <a:chOff x="672353" y="4582015"/>
              <a:chExt cx="1586594" cy="527533"/>
            </a:xfrm>
          </p:grpSpPr>
          <p:sp>
            <p:nvSpPr>
              <p:cNvPr id="20" name="Rechteck 19">
                <a:extLst>
                  <a:ext uri="{FF2B5EF4-FFF2-40B4-BE49-F238E27FC236}">
                    <a16:creationId xmlns:a16="http://schemas.microsoft.com/office/drawing/2014/main" id="{40DB7661-A9FB-4B76-8284-5ADD9840EDEA}"/>
                  </a:ext>
                </a:extLst>
              </p:cNvPr>
              <p:cNvSpPr/>
              <p:nvPr/>
            </p:nvSpPr>
            <p:spPr>
              <a:xfrm>
                <a:off x="672353" y="4582015"/>
                <a:ext cx="1586594" cy="527533"/>
              </a:xfrm>
              <a:prstGeom prst="rect">
                <a:avLst/>
              </a:prstGeom>
              <a:solidFill>
                <a:schemeClr val="bg1"/>
              </a:solidFill>
              <a:ln>
                <a:solidFill>
                  <a:srgbClr val="575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21" name="Grafik 20">
                <a:extLst>
                  <a:ext uri="{FF2B5EF4-FFF2-40B4-BE49-F238E27FC236}">
                    <a16:creationId xmlns:a16="http://schemas.microsoft.com/office/drawing/2014/main" id="{5455B874-D52E-49B7-B50F-6DA88587ED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52964" y="4690230"/>
                <a:ext cx="1240355" cy="325338"/>
              </a:xfrm>
              <a:prstGeom prst="rect">
                <a:avLst/>
              </a:prstGeom>
            </p:spPr>
          </p:pic>
        </p:grpSp>
        <p:sp>
          <p:nvSpPr>
            <p:cNvPr id="24" name="Rechteck 23">
              <a:extLst>
                <a:ext uri="{FF2B5EF4-FFF2-40B4-BE49-F238E27FC236}">
                  <a16:creationId xmlns:a16="http://schemas.microsoft.com/office/drawing/2014/main" id="{B710CBAE-FD91-44F0-9BC5-62BFED714293}"/>
                </a:ext>
              </a:extLst>
            </p:cNvPr>
            <p:cNvSpPr/>
            <p:nvPr/>
          </p:nvSpPr>
          <p:spPr>
            <a:xfrm>
              <a:off x="838200" y="4895001"/>
              <a:ext cx="42622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b="0" i="0" u="none" strike="noStrike" kern="1200" cap="none" spc="0" normalizeH="0" baseline="0" noProof="0" dirty="0">
                  <a:ln>
                    <a:noFill/>
                  </a:ln>
                  <a:solidFill>
                    <a:srgbClr val="3C3C3C"/>
                  </a:solidFill>
                  <a:effectLst/>
                  <a:uLnTx/>
                  <a:uFillTx/>
                  <a:latin typeface="Calibri Light" panose="020F0302020204030204" pitchFamily="34" charset="0"/>
                  <a:cs typeface="Calibri Light" panose="020F0302020204030204" pitchFamily="34" charset="0"/>
                </a:rPr>
                <a:t>INTERFACCE</a:t>
              </a:r>
              <a:endParaRPr lang="fr-CH" sz="1600" dirty="0">
                <a:latin typeface="Calibri Light" panose="020F0302020204030204" pitchFamily="34" charset="0"/>
                <a:cs typeface="Calibri Light" panose="020F0302020204030204" pitchFamily="34" charset="0"/>
              </a:endParaRPr>
            </a:p>
          </p:txBody>
        </p:sp>
      </p:grpSp>
      <p:pic>
        <p:nvPicPr>
          <p:cNvPr id="4" name="Immagine 3">
            <a:extLst>
              <a:ext uri="{FF2B5EF4-FFF2-40B4-BE49-F238E27FC236}">
                <a16:creationId xmlns:a16="http://schemas.microsoft.com/office/drawing/2014/main" id="{89A61BFE-98D2-C06A-A567-8B88BB452905}"/>
              </a:ext>
            </a:extLst>
          </p:cNvPr>
          <p:cNvPicPr>
            <a:picLocks noChangeAspect="1"/>
          </p:cNvPicPr>
          <p:nvPr/>
        </p:nvPicPr>
        <p:blipFill>
          <a:blip r:embed="rId11"/>
          <a:stretch>
            <a:fillRect/>
          </a:stretch>
        </p:blipFill>
        <p:spPr>
          <a:xfrm>
            <a:off x="940826" y="5862348"/>
            <a:ext cx="1762371" cy="352474"/>
          </a:xfrm>
          <a:prstGeom prst="rect">
            <a:avLst/>
          </a:prstGeom>
        </p:spPr>
      </p:pic>
    </p:spTree>
    <p:extLst>
      <p:ext uri="{BB962C8B-B14F-4D97-AF65-F5344CB8AC3E}">
        <p14:creationId xmlns:p14="http://schemas.microsoft.com/office/powerpoint/2010/main" val="5442481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Zahnrad enthält.&#10;&#10;Automatisch generierte Beschreibung">
            <a:extLst>
              <a:ext uri="{FF2B5EF4-FFF2-40B4-BE49-F238E27FC236}">
                <a16:creationId xmlns:a16="http://schemas.microsoft.com/office/drawing/2014/main" id="{C89A8C27-8373-40CF-94D0-BCFD30AC432B}"/>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638" r="2899"/>
          <a:stretch/>
        </p:blipFill>
        <p:spPr>
          <a:xfrm>
            <a:off x="1" y="0"/>
            <a:ext cx="12191999" cy="6858000"/>
          </a:xfrm>
          <a:prstGeom prst="rect">
            <a:avLst/>
          </a:prstGeom>
        </p:spPr>
      </p:pic>
      <p:sp>
        <p:nvSpPr>
          <p:cNvPr id="2" name="Title 1">
            <a:extLst>
              <a:ext uri="{FF2B5EF4-FFF2-40B4-BE49-F238E27FC236}">
                <a16:creationId xmlns:a16="http://schemas.microsoft.com/office/drawing/2014/main" id="{25B2C986-BE58-40BF-9242-16386606BD24}"/>
              </a:ext>
            </a:extLst>
          </p:cNvPr>
          <p:cNvSpPr>
            <a:spLocks noGrp="1"/>
          </p:cNvSpPr>
          <p:nvPr>
            <p:ph type="title"/>
          </p:nvPr>
        </p:nvSpPr>
        <p:spPr/>
        <p:txBody>
          <a:bodyPr/>
          <a:lstStyle/>
          <a:p>
            <a:r>
              <a:rPr lang="fr-FR" dirty="0" err="1"/>
              <a:t>CONTENuto</a:t>
            </a:r>
            <a:endParaRPr lang="fr-FR" dirty="0"/>
          </a:p>
        </p:txBody>
      </p:sp>
      <mc:AlternateContent xmlns:mc="http://schemas.openxmlformats.org/markup-compatibility/2006">
        <mc:Choice xmlns:psuz="http://schemas.microsoft.com/office/powerpoint/2016/summaryzoom" Requires="psuz">
          <p:graphicFrame>
            <p:nvGraphicFramePr>
              <p:cNvPr id="8" name="Summary Zoom 7">
                <a:extLst>
                  <a:ext uri="{FF2B5EF4-FFF2-40B4-BE49-F238E27FC236}">
                    <a16:creationId xmlns:a16="http://schemas.microsoft.com/office/drawing/2014/main" id="{B1B3FE37-02C5-4CDD-8EA6-B89D52581BE7}"/>
                  </a:ext>
                </a:extLst>
              </p:cNvPr>
              <p:cNvGraphicFramePr>
                <a:graphicFrameLocks noChangeAspect="1"/>
              </p:cNvGraphicFramePr>
              <p:nvPr>
                <p:extLst>
                  <p:ext uri="{D42A27DB-BD31-4B8C-83A1-F6EECF244321}">
                    <p14:modId xmlns:p14="http://schemas.microsoft.com/office/powerpoint/2010/main" val="1092746845"/>
                  </p:ext>
                </p:extLst>
              </p:nvPr>
            </p:nvGraphicFramePr>
            <p:xfrm>
              <a:off x="838200" y="1825625"/>
              <a:ext cx="10826750" cy="4351338"/>
            </p:xfrm>
            <a:graphic>
              <a:graphicData uri="http://schemas.microsoft.com/office/powerpoint/2016/summaryzoom">
                <psuz:summaryZm>
                  <psuz:summaryZmObj sectionId="{2CB6B03F-7ABB-4580-84BE-3DE5C03DCD53}" offsetFactorX="-11697" offsetFactorY="1578">
                    <psuz:zmPr id="{D9C1C20B-7E7E-4C4F-9E07-F67EC882130A}" transitionDur="1000">
                      <p166:blipFill xmlns:p166="http://schemas.microsoft.com/office/powerpoint/2016/6/main">
                        <a:blip r:embed="rId4"/>
                        <a:stretch>
                          <a:fillRect/>
                        </a:stretch>
                      </p166:blipFill>
                      <p166:spPr xmlns:p166="http://schemas.microsoft.com/office/powerpoint/2016/6/main">
                        <a:xfrm>
                          <a:off x="1459854" y="183196"/>
                          <a:ext cx="3481070" cy="1958102"/>
                        </a:xfrm>
                        <a:prstGeom prst="rect">
                          <a:avLst/>
                        </a:prstGeom>
                        <a:ln w="3175">
                          <a:solidFill>
                            <a:prstClr val="ltGray"/>
                          </a:solidFill>
                        </a:ln>
                      </p166:spPr>
                    </psuz:zmPr>
                  </psuz:summaryZmObj>
                  <psuz:summaryZmObj sectionId="{F55AD277-CD12-4A85-A0C7-F90EEB8BC471}" offsetFactorX="2392" offsetFactorY="3254">
                    <psuz:zmPr id="{DFBCC307-CFE2-4551-A94D-592E7B6833CA}" transitionDur="1000">
                      <p166:blipFill xmlns:p166="http://schemas.microsoft.com/office/powerpoint/2016/6/main">
                        <a:blip r:embed="rId5"/>
                        <a:stretch>
                          <a:fillRect/>
                        </a:stretch>
                      </p166:blipFill>
                      <p166:spPr xmlns:p166="http://schemas.microsoft.com/office/powerpoint/2016/6/main">
                        <a:xfrm>
                          <a:off x="5561912" y="216014"/>
                          <a:ext cx="3481070" cy="1958102"/>
                        </a:xfrm>
                        <a:prstGeom prst="rect">
                          <a:avLst/>
                        </a:prstGeom>
                        <a:ln w="3175">
                          <a:solidFill>
                            <a:prstClr val="ltGray"/>
                          </a:solidFill>
                        </a:ln>
                      </p166:spPr>
                    </psuz:zmPr>
                  </psuz:summaryZmObj>
                  <psuz:summaryZmObj sectionId="{5BE755BD-EEA3-4CB4-8A30-32FC2466A1EC}" offsetFactorX="47406" offsetFactorY="3271">
                    <psuz:zmPr id="{BB34C998-B615-42CE-8185-C20210A5263A}" transitionDur="1000">
                      <p166:blipFill xmlns:p166="http://schemas.microsoft.com/office/powerpoint/2016/6/main">
                        <a:blip r:embed="rId6"/>
                        <a:stretch>
                          <a:fillRect/>
                        </a:stretch>
                      </p166:blipFill>
                      <p166:spPr xmlns:p166="http://schemas.microsoft.com/office/powerpoint/2016/6/main">
                        <a:xfrm>
                          <a:off x="3517271" y="2304989"/>
                          <a:ext cx="3481070" cy="1958102"/>
                        </a:xfrm>
                        <a:prstGeom prst="rect">
                          <a:avLst/>
                        </a:prstGeom>
                        <a:ln w="3175">
                          <a:solidFill>
                            <a:prstClr val="ltGray"/>
                          </a:solidFill>
                        </a:ln>
                      </p166:spPr>
                    </psuz:zmPr>
                  </psuz:summaryZmObj>
                  <psuz:gridLayout/>
                </psuz:summaryZm>
              </a:graphicData>
            </a:graphic>
          </p:graphicFrame>
        </mc:Choice>
        <mc:Fallback>
          <p:grpSp>
            <p:nvGrpSpPr>
              <p:cNvPr id="8" name="Summary Zoom 7">
                <a:extLst>
                  <a:ext uri="{FF2B5EF4-FFF2-40B4-BE49-F238E27FC236}">
                    <a16:creationId xmlns:a16="http://schemas.microsoft.com/office/drawing/2014/main" id="{B1B3FE37-02C5-4CDD-8EA6-B89D52581BE7}"/>
                  </a:ext>
                </a:extLst>
              </p:cNvPr>
              <p:cNvGrpSpPr>
                <a:grpSpLocks noGrp="1" noUngrp="1" noRot="1" noChangeAspect="1" noMove="1" noResize="1"/>
              </p:cNvGrpSpPr>
              <p:nvPr/>
            </p:nvGrpSpPr>
            <p:grpSpPr>
              <a:xfrm>
                <a:off x="838200" y="1825625"/>
                <a:ext cx="10826750" cy="4351338"/>
                <a:chOff x="838200" y="1825625"/>
                <a:chExt cx="10826750" cy="4351338"/>
              </a:xfrm>
            </p:grpSpPr>
            <p:pic>
              <p:nvPicPr>
                <p:cNvPr id="3" name="Immagine 3">
                  <a:hlinkClick r:id="rId7"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2298054" y="2008821"/>
                  <a:ext cx="3481070" cy="1958102"/>
                </a:xfrm>
                <a:prstGeom prst="rect">
                  <a:avLst/>
                </a:prstGeom>
                <a:ln w="3175">
                  <a:solidFill>
                    <a:prstClr val="ltGray"/>
                  </a:solidFill>
                </a:ln>
              </p:spPr>
            </p:pic>
            <p:pic>
              <p:nvPicPr>
                <p:cNvPr id="4" name="Immagine 4">
                  <a:hlinkClick r:id="rId8"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6400112" y="2041639"/>
                  <a:ext cx="3481070" cy="1958102"/>
                </a:xfrm>
                <a:prstGeom prst="rect">
                  <a:avLst/>
                </a:prstGeom>
                <a:ln w="3175">
                  <a:solidFill>
                    <a:prstClr val="ltGray"/>
                  </a:solidFill>
                </a:ln>
              </p:spPr>
            </p:pic>
            <p:pic>
              <p:nvPicPr>
                <p:cNvPr id="5" name="Immagine 5">
                  <a:hlinkClick r:id="rId9"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4355471" y="4130614"/>
                  <a:ext cx="3481070" cy="1958102"/>
                </a:xfrm>
                <a:prstGeom prst="rect">
                  <a:avLst/>
                </a:prstGeom>
                <a:ln w="3175">
                  <a:solidFill>
                    <a:prstClr val="ltGray"/>
                  </a:solidFill>
                </a:ln>
              </p:spPr>
            </p:pic>
          </p:grpSp>
        </mc:Fallback>
      </mc:AlternateContent>
    </p:spTree>
    <p:extLst>
      <p:ext uri="{BB962C8B-B14F-4D97-AF65-F5344CB8AC3E}">
        <p14:creationId xmlns:p14="http://schemas.microsoft.com/office/powerpoint/2010/main" val="1013419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C634F7F-52C0-46DC-944F-81F6EB207D51}"/>
              </a:ext>
            </a:extLst>
          </p:cNvPr>
          <p:cNvSpPr>
            <a:spLocks noGrp="1"/>
          </p:cNvSpPr>
          <p:nvPr>
            <p:ph type="title"/>
          </p:nvPr>
        </p:nvSpPr>
        <p:spPr/>
        <p:txBody>
          <a:bodyPr>
            <a:normAutofit fontScale="90000"/>
          </a:bodyPr>
          <a:lstStyle/>
          <a:p>
            <a:r>
              <a:rPr lang="fr-FR" dirty="0" err="1"/>
              <a:t>Punti</a:t>
            </a:r>
            <a:r>
              <a:rPr lang="fr-FR" dirty="0"/>
              <a:t> </a:t>
            </a:r>
            <a:r>
              <a:rPr lang="fr-FR" dirty="0" err="1"/>
              <a:t>chiave</a:t>
            </a:r>
            <a:r>
              <a:rPr lang="fr-FR" dirty="0"/>
              <a:t>| </a:t>
            </a:r>
            <a:r>
              <a:rPr lang="fr-FR" dirty="0" err="1"/>
              <a:t>integrazione</a:t>
            </a:r>
            <a:endParaRPr lang="fr-FR" dirty="0"/>
          </a:p>
        </p:txBody>
      </p:sp>
      <p:grpSp>
        <p:nvGrpSpPr>
          <p:cNvPr id="34" name="Gruppieren 33">
            <a:extLst>
              <a:ext uri="{FF2B5EF4-FFF2-40B4-BE49-F238E27FC236}">
                <a16:creationId xmlns:a16="http://schemas.microsoft.com/office/drawing/2014/main" id="{203C0EB0-D352-4C94-BAFE-C78557A213C8}"/>
              </a:ext>
            </a:extLst>
          </p:cNvPr>
          <p:cNvGrpSpPr/>
          <p:nvPr/>
        </p:nvGrpSpPr>
        <p:grpSpPr>
          <a:xfrm>
            <a:off x="5114079" y="1574778"/>
            <a:ext cx="1963843" cy="1605768"/>
            <a:chOff x="5021157" y="1574778"/>
            <a:chExt cx="1963843" cy="1605768"/>
          </a:xfrm>
        </p:grpSpPr>
        <p:sp>
          <p:nvSpPr>
            <p:cNvPr id="15" name="Rechteck 14">
              <a:extLst>
                <a:ext uri="{FF2B5EF4-FFF2-40B4-BE49-F238E27FC236}">
                  <a16:creationId xmlns:a16="http://schemas.microsoft.com/office/drawing/2014/main" id="{0A0A6BAB-6F13-4819-BD25-8EFFC6C197D9}"/>
                </a:ext>
              </a:extLst>
            </p:cNvPr>
            <p:cNvSpPr/>
            <p:nvPr/>
          </p:nvSpPr>
          <p:spPr>
            <a:xfrm>
              <a:off x="5021157" y="1574778"/>
              <a:ext cx="1963843" cy="160576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nvGrpSpPr>
            <p:cNvPr id="10" name="Grafik 12">
              <a:extLst>
                <a:ext uri="{FF2B5EF4-FFF2-40B4-BE49-F238E27FC236}">
                  <a16:creationId xmlns:a16="http://schemas.microsoft.com/office/drawing/2014/main" id="{8ECF92D5-0871-4F5B-8069-2D300764756B}"/>
                </a:ext>
              </a:extLst>
            </p:cNvPr>
            <p:cNvGrpSpPr/>
            <p:nvPr/>
          </p:nvGrpSpPr>
          <p:grpSpPr>
            <a:xfrm>
              <a:off x="5716747" y="2424171"/>
              <a:ext cx="547796" cy="606227"/>
              <a:chOff x="8898120" y="3512439"/>
              <a:chExt cx="400050" cy="442722"/>
            </a:xfrm>
            <a:solidFill>
              <a:srgbClr val="3B3C3E"/>
            </a:solidFill>
          </p:grpSpPr>
          <p:sp>
            <p:nvSpPr>
              <p:cNvPr id="16" name="Freihandform: Form 15">
                <a:extLst>
                  <a:ext uri="{FF2B5EF4-FFF2-40B4-BE49-F238E27FC236}">
                    <a16:creationId xmlns:a16="http://schemas.microsoft.com/office/drawing/2014/main" id="{A2AD6485-3C37-480B-B74A-455707F87281}"/>
                  </a:ext>
                </a:extLst>
              </p:cNvPr>
              <p:cNvSpPr/>
              <p:nvPr/>
            </p:nvSpPr>
            <p:spPr>
              <a:xfrm>
                <a:off x="8898120" y="3592068"/>
                <a:ext cx="400050" cy="363093"/>
              </a:xfrm>
              <a:custGeom>
                <a:avLst/>
                <a:gdLst>
                  <a:gd name="connsiteX0" fmla="*/ 400050 w 400050"/>
                  <a:gd name="connsiteY0" fmla="*/ 0 h 363093"/>
                  <a:gd name="connsiteX1" fmla="*/ 400050 w 400050"/>
                  <a:gd name="connsiteY1" fmla="*/ 283464 h 363093"/>
                  <a:gd name="connsiteX2" fmla="*/ 200025 w 400050"/>
                  <a:gd name="connsiteY2" fmla="*/ 363093 h 363093"/>
                  <a:gd name="connsiteX3" fmla="*/ 0 w 400050"/>
                  <a:gd name="connsiteY3" fmla="*/ 283464 h 363093"/>
                  <a:gd name="connsiteX4" fmla="*/ 0 w 400050"/>
                  <a:gd name="connsiteY4" fmla="*/ 0 h 363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0" h="363093">
                    <a:moveTo>
                      <a:pt x="400050" y="0"/>
                    </a:moveTo>
                    <a:lnTo>
                      <a:pt x="400050" y="283464"/>
                    </a:lnTo>
                    <a:cubicBezTo>
                      <a:pt x="400050" y="327374"/>
                      <a:pt x="310515" y="363093"/>
                      <a:pt x="200025" y="363093"/>
                    </a:cubicBezTo>
                    <a:cubicBezTo>
                      <a:pt x="89535" y="363093"/>
                      <a:pt x="0" y="327374"/>
                      <a:pt x="0" y="283464"/>
                    </a:cubicBezTo>
                    <a:lnTo>
                      <a:pt x="0" y="0"/>
                    </a:lnTo>
                  </a:path>
                </a:pathLst>
              </a:custGeom>
              <a:grpFill/>
              <a:ln w="19050" cap="flat">
                <a:solidFill>
                  <a:srgbClr val="FFFFFF"/>
                </a:solidFill>
                <a:prstDash val="solid"/>
                <a:miter/>
              </a:ln>
            </p:spPr>
            <p:txBody>
              <a:bodyPr rtlCol="0" anchor="ctr"/>
              <a:lstStyle/>
              <a:p>
                <a:endParaRPr lang="de-CH"/>
              </a:p>
            </p:txBody>
          </p:sp>
          <p:sp>
            <p:nvSpPr>
              <p:cNvPr id="17" name="Freihandform: Form 16">
                <a:extLst>
                  <a:ext uri="{FF2B5EF4-FFF2-40B4-BE49-F238E27FC236}">
                    <a16:creationId xmlns:a16="http://schemas.microsoft.com/office/drawing/2014/main" id="{CE4F7666-D48E-4498-81B6-8066D8EFFCFA}"/>
                  </a:ext>
                </a:extLst>
              </p:cNvPr>
              <p:cNvSpPr/>
              <p:nvPr/>
            </p:nvSpPr>
            <p:spPr>
              <a:xfrm>
                <a:off x="8898120" y="3512439"/>
                <a:ext cx="400050" cy="159258"/>
              </a:xfrm>
              <a:custGeom>
                <a:avLst/>
                <a:gdLst>
                  <a:gd name="connsiteX0" fmla="*/ 400050 w 400050"/>
                  <a:gd name="connsiteY0" fmla="*/ 79629 h 159258"/>
                  <a:gd name="connsiteX1" fmla="*/ 200025 w 400050"/>
                  <a:gd name="connsiteY1" fmla="*/ 159258 h 159258"/>
                  <a:gd name="connsiteX2" fmla="*/ 0 w 400050"/>
                  <a:gd name="connsiteY2" fmla="*/ 79629 h 159258"/>
                  <a:gd name="connsiteX3" fmla="*/ 200025 w 400050"/>
                  <a:gd name="connsiteY3" fmla="*/ 0 h 159258"/>
                  <a:gd name="connsiteX4" fmla="*/ 400050 w 400050"/>
                  <a:gd name="connsiteY4" fmla="*/ 79629 h 159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0" h="159258">
                    <a:moveTo>
                      <a:pt x="400050" y="79629"/>
                    </a:moveTo>
                    <a:cubicBezTo>
                      <a:pt x="400050" y="123607"/>
                      <a:pt x="310496" y="159258"/>
                      <a:pt x="200025" y="159258"/>
                    </a:cubicBezTo>
                    <a:cubicBezTo>
                      <a:pt x="89554" y="159258"/>
                      <a:pt x="0" y="123607"/>
                      <a:pt x="0" y="79629"/>
                    </a:cubicBezTo>
                    <a:cubicBezTo>
                      <a:pt x="0" y="35651"/>
                      <a:pt x="89554" y="0"/>
                      <a:pt x="200025" y="0"/>
                    </a:cubicBezTo>
                    <a:cubicBezTo>
                      <a:pt x="310496" y="0"/>
                      <a:pt x="400050" y="35651"/>
                      <a:pt x="400050" y="79629"/>
                    </a:cubicBezTo>
                    <a:close/>
                  </a:path>
                </a:pathLst>
              </a:custGeom>
              <a:grpFill/>
              <a:ln w="19050" cap="flat">
                <a:solidFill>
                  <a:srgbClr val="FFFFFF"/>
                </a:solidFill>
                <a:prstDash val="solid"/>
                <a:miter/>
              </a:ln>
            </p:spPr>
            <p:txBody>
              <a:bodyPr rtlCol="0" anchor="ctr"/>
              <a:lstStyle/>
              <a:p>
                <a:endParaRPr lang="de-CH"/>
              </a:p>
            </p:txBody>
          </p:sp>
          <p:sp>
            <p:nvSpPr>
              <p:cNvPr id="18" name="Freihandform: Form 17">
                <a:extLst>
                  <a:ext uri="{FF2B5EF4-FFF2-40B4-BE49-F238E27FC236}">
                    <a16:creationId xmlns:a16="http://schemas.microsoft.com/office/drawing/2014/main" id="{5FBF8B23-FA93-4838-8D42-670F7A29D75F}"/>
                  </a:ext>
                </a:extLst>
              </p:cNvPr>
              <p:cNvSpPr/>
              <p:nvPr/>
            </p:nvSpPr>
            <p:spPr>
              <a:xfrm>
                <a:off x="8898120" y="3681507"/>
                <a:ext cx="400050" cy="79628"/>
              </a:xfrm>
              <a:custGeom>
                <a:avLst/>
                <a:gdLst>
                  <a:gd name="connsiteX0" fmla="*/ 400050 w 400050"/>
                  <a:gd name="connsiteY0" fmla="*/ 0 h 79628"/>
                  <a:gd name="connsiteX1" fmla="*/ 200025 w 400050"/>
                  <a:gd name="connsiteY1" fmla="*/ 79629 h 79628"/>
                  <a:gd name="connsiteX2" fmla="*/ 0 w 400050"/>
                  <a:gd name="connsiteY2" fmla="*/ 0 h 79628"/>
                </a:gdLst>
                <a:ahLst/>
                <a:cxnLst>
                  <a:cxn ang="0">
                    <a:pos x="connsiteX0" y="connsiteY0"/>
                  </a:cxn>
                  <a:cxn ang="0">
                    <a:pos x="connsiteX1" y="connsiteY1"/>
                  </a:cxn>
                  <a:cxn ang="0">
                    <a:pos x="connsiteX2" y="connsiteY2"/>
                  </a:cxn>
                </a:cxnLst>
                <a:rect l="l" t="t" r="r" b="b"/>
                <a:pathLst>
                  <a:path w="400050" h="79628">
                    <a:moveTo>
                      <a:pt x="400050" y="0"/>
                    </a:moveTo>
                    <a:cubicBezTo>
                      <a:pt x="400050" y="43910"/>
                      <a:pt x="310515" y="79629"/>
                      <a:pt x="200025" y="79629"/>
                    </a:cubicBezTo>
                    <a:cubicBezTo>
                      <a:pt x="89535" y="79629"/>
                      <a:pt x="0" y="43910"/>
                      <a:pt x="0" y="0"/>
                    </a:cubicBezTo>
                  </a:path>
                </a:pathLst>
              </a:custGeom>
              <a:grpFill/>
              <a:ln w="19050" cap="flat">
                <a:solidFill>
                  <a:srgbClr val="FFFFFF"/>
                </a:solidFill>
                <a:prstDash val="solid"/>
                <a:miter/>
              </a:ln>
            </p:spPr>
            <p:txBody>
              <a:bodyPr rtlCol="0" anchor="ctr"/>
              <a:lstStyle/>
              <a:p>
                <a:endParaRPr lang="de-CH"/>
              </a:p>
            </p:txBody>
          </p:sp>
          <p:sp>
            <p:nvSpPr>
              <p:cNvPr id="19" name="Freihandform: Form 18">
                <a:extLst>
                  <a:ext uri="{FF2B5EF4-FFF2-40B4-BE49-F238E27FC236}">
                    <a16:creationId xmlns:a16="http://schemas.microsoft.com/office/drawing/2014/main" id="{D4BDFE50-6B34-428E-BAF1-6F5B10DCA114}"/>
                  </a:ext>
                </a:extLst>
              </p:cNvPr>
              <p:cNvSpPr/>
              <p:nvPr/>
            </p:nvSpPr>
            <p:spPr>
              <a:xfrm>
                <a:off x="8898120" y="3781996"/>
                <a:ext cx="400050" cy="79628"/>
              </a:xfrm>
              <a:custGeom>
                <a:avLst/>
                <a:gdLst>
                  <a:gd name="connsiteX0" fmla="*/ 400050 w 400050"/>
                  <a:gd name="connsiteY0" fmla="*/ 0 h 79628"/>
                  <a:gd name="connsiteX1" fmla="*/ 200025 w 400050"/>
                  <a:gd name="connsiteY1" fmla="*/ 79629 h 79628"/>
                  <a:gd name="connsiteX2" fmla="*/ 0 w 400050"/>
                  <a:gd name="connsiteY2" fmla="*/ 0 h 79628"/>
                </a:gdLst>
                <a:ahLst/>
                <a:cxnLst>
                  <a:cxn ang="0">
                    <a:pos x="connsiteX0" y="connsiteY0"/>
                  </a:cxn>
                  <a:cxn ang="0">
                    <a:pos x="connsiteX1" y="connsiteY1"/>
                  </a:cxn>
                  <a:cxn ang="0">
                    <a:pos x="connsiteX2" y="connsiteY2"/>
                  </a:cxn>
                </a:cxnLst>
                <a:rect l="l" t="t" r="r" b="b"/>
                <a:pathLst>
                  <a:path w="400050" h="79628">
                    <a:moveTo>
                      <a:pt x="400050" y="0"/>
                    </a:moveTo>
                    <a:cubicBezTo>
                      <a:pt x="400050" y="44005"/>
                      <a:pt x="310515" y="79629"/>
                      <a:pt x="200025" y="79629"/>
                    </a:cubicBezTo>
                    <a:cubicBezTo>
                      <a:pt x="89535" y="79629"/>
                      <a:pt x="0" y="44005"/>
                      <a:pt x="0" y="0"/>
                    </a:cubicBezTo>
                  </a:path>
                </a:pathLst>
              </a:custGeom>
              <a:grpFill/>
              <a:ln w="19050" cap="flat">
                <a:solidFill>
                  <a:srgbClr val="FFFFFF"/>
                </a:solidFill>
                <a:prstDash val="solid"/>
                <a:miter/>
              </a:ln>
            </p:spPr>
            <p:txBody>
              <a:bodyPr rtlCol="0" anchor="ctr"/>
              <a:lstStyle/>
              <a:p>
                <a:endParaRPr lang="de-CH"/>
              </a:p>
            </p:txBody>
          </p:sp>
        </p:grpSp>
        <p:pic>
          <p:nvPicPr>
            <p:cNvPr id="14" name="Grafik 13">
              <a:extLst>
                <a:ext uri="{FF2B5EF4-FFF2-40B4-BE49-F238E27FC236}">
                  <a16:creationId xmlns:a16="http://schemas.microsoft.com/office/drawing/2014/main" id="{4F5FAD1C-C7BD-4114-B38D-4AA1992F7EF8}"/>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80148" y="1862336"/>
              <a:ext cx="1602378" cy="395828"/>
            </a:xfrm>
            <a:prstGeom prst="rect">
              <a:avLst/>
            </a:prstGeom>
          </p:spPr>
        </p:pic>
      </p:grpSp>
      <p:sp>
        <p:nvSpPr>
          <p:cNvPr id="28" name="Textfeld 27">
            <a:extLst>
              <a:ext uri="{FF2B5EF4-FFF2-40B4-BE49-F238E27FC236}">
                <a16:creationId xmlns:a16="http://schemas.microsoft.com/office/drawing/2014/main" id="{39A0B095-D63A-4953-82F5-515906CF8E1C}"/>
              </a:ext>
            </a:extLst>
          </p:cNvPr>
          <p:cNvSpPr txBox="1"/>
          <p:nvPr/>
        </p:nvSpPr>
        <p:spPr>
          <a:xfrm>
            <a:off x="746818" y="1505772"/>
            <a:ext cx="3988007" cy="1785104"/>
          </a:xfrm>
          <a:prstGeom prst="rect">
            <a:avLst/>
          </a:prstGeom>
          <a:noFill/>
        </p:spPr>
        <p:txBody>
          <a:bodyPr wrap="square">
            <a:spAutoFit/>
          </a:bodyPr>
          <a:lstStyle/>
          <a:p>
            <a:pPr>
              <a:spcBef>
                <a:spcPts val="600"/>
              </a:spcBef>
            </a:pPr>
            <a:r>
              <a:rPr lang="de-DE" spc="-100" dirty="0" err="1">
                <a:solidFill>
                  <a:srgbClr val="1A1A1A"/>
                </a:solidFill>
                <a:latin typeface="Calibri" panose="020F0502020204030204" pitchFamily="34" charset="0"/>
                <a:cs typeface="Calibri" panose="020F0502020204030204" pitchFamily="34" charset="0"/>
              </a:rPr>
              <a:t>TopSolid‘ShopFloor</a:t>
            </a:r>
            <a:r>
              <a:rPr lang="de-DE" spc="-100" dirty="0">
                <a:solidFill>
                  <a:srgbClr val="1A1A1A"/>
                </a:solidFill>
                <a:latin typeface="Calibri" panose="020F0502020204030204" pitchFamily="34" charset="0"/>
                <a:cs typeface="Calibri" panose="020F0502020204030204" pitchFamily="34" charset="0"/>
              </a:rPr>
              <a:t> e </a:t>
            </a:r>
            <a:r>
              <a:rPr lang="de-DE" spc="-100" dirty="0" err="1">
                <a:solidFill>
                  <a:srgbClr val="1A1A1A"/>
                </a:solidFill>
                <a:latin typeface="Calibri" panose="020F0502020204030204" pitchFamily="34" charset="0"/>
                <a:cs typeface="Calibri" panose="020F0502020204030204" pitchFamily="34" charset="0"/>
              </a:rPr>
              <a:t>una</a:t>
            </a:r>
            <a:r>
              <a:rPr lang="de-DE" spc="-100" dirty="0">
                <a:solidFill>
                  <a:srgbClr val="1A1A1A"/>
                </a:solidFill>
                <a:latin typeface="Calibri" panose="020F0502020204030204" pitchFamily="34" charset="0"/>
                <a:cs typeface="Calibri" panose="020F0502020204030204" pitchFamily="34" charset="0"/>
              </a:rPr>
              <a:t> </a:t>
            </a:r>
            <a:r>
              <a:rPr lang="de-DE" spc="-100" dirty="0" err="1">
                <a:solidFill>
                  <a:srgbClr val="1A1A1A"/>
                </a:solidFill>
                <a:latin typeface="Calibri" panose="020F0502020204030204" pitchFamily="34" charset="0"/>
                <a:cs typeface="Calibri" panose="020F0502020204030204" pitchFamily="34" charset="0"/>
              </a:rPr>
              <a:t>unica</a:t>
            </a:r>
            <a:r>
              <a:rPr lang="de-DE" spc="-100" dirty="0">
                <a:solidFill>
                  <a:srgbClr val="1A1A1A"/>
                </a:solidFill>
                <a:latin typeface="Calibri" panose="020F0502020204030204" pitchFamily="34" charset="0"/>
                <a:cs typeface="Calibri" panose="020F0502020204030204" pitchFamily="34" charset="0"/>
              </a:rPr>
              <a:t> </a:t>
            </a:r>
            <a:r>
              <a:rPr lang="de-DE" spc="-100" dirty="0" err="1">
                <a:solidFill>
                  <a:srgbClr val="1A1A1A"/>
                </a:solidFill>
                <a:latin typeface="Calibri" panose="020F0502020204030204" pitchFamily="34" charset="0"/>
                <a:cs typeface="Calibri" panose="020F0502020204030204" pitchFamily="34" charset="0"/>
              </a:rPr>
              <a:t>soluzione</a:t>
            </a:r>
            <a:r>
              <a:rPr lang="de-DE" spc="-100" dirty="0">
                <a:solidFill>
                  <a:srgbClr val="1A1A1A"/>
                </a:solidFill>
                <a:latin typeface="Calibri" panose="020F0502020204030204" pitchFamily="34" charset="0"/>
                <a:cs typeface="Calibri" panose="020F0502020204030204" pitchFamily="34" charset="0"/>
              </a:rPr>
              <a:t> </a:t>
            </a:r>
            <a:r>
              <a:rPr lang="de-DE" spc="-100" dirty="0" err="1">
                <a:solidFill>
                  <a:srgbClr val="1A1A1A"/>
                </a:solidFill>
                <a:latin typeface="Calibri" panose="020F0502020204030204" pitchFamily="34" charset="0"/>
                <a:cs typeface="Calibri" panose="020F0502020204030204" pitchFamily="34" charset="0"/>
              </a:rPr>
              <a:t>basata</a:t>
            </a:r>
            <a:r>
              <a:rPr lang="de-DE" spc="-100" dirty="0">
                <a:solidFill>
                  <a:srgbClr val="1A1A1A"/>
                </a:solidFill>
                <a:latin typeface="Calibri" panose="020F0502020204030204" pitchFamily="34" charset="0"/>
                <a:cs typeface="Calibri" panose="020F0502020204030204" pitchFamily="34" charset="0"/>
              </a:rPr>
              <a:t> </a:t>
            </a:r>
            <a:r>
              <a:rPr lang="de-DE" spc="-100" dirty="0" err="1">
                <a:solidFill>
                  <a:srgbClr val="1A1A1A"/>
                </a:solidFill>
                <a:latin typeface="Calibri" panose="020F0502020204030204" pitchFamily="34" charset="0"/>
                <a:cs typeface="Calibri" panose="020F0502020204030204" pitchFamily="34" charset="0"/>
              </a:rPr>
              <a:t>su</a:t>
            </a:r>
            <a:r>
              <a:rPr lang="de-DE" spc="-100" dirty="0">
                <a:solidFill>
                  <a:srgbClr val="1A1A1A"/>
                </a:solidFill>
                <a:latin typeface="Calibri" panose="020F0502020204030204" pitchFamily="34" charset="0"/>
                <a:cs typeface="Calibri" panose="020F0502020204030204" pitchFamily="34" charset="0"/>
              </a:rPr>
              <a:t> </a:t>
            </a:r>
            <a:r>
              <a:rPr lang="de-DE" spc="-100" dirty="0" err="1">
                <a:solidFill>
                  <a:srgbClr val="1A1A1A"/>
                </a:solidFill>
                <a:latin typeface="Calibri" panose="020F0502020204030204" pitchFamily="34" charset="0"/>
                <a:cs typeface="Calibri" panose="020F0502020204030204" pitchFamily="34" charset="0"/>
              </a:rPr>
              <a:t>un</a:t>
            </a:r>
            <a:r>
              <a:rPr lang="de-DE" spc="-100" dirty="0">
                <a:solidFill>
                  <a:srgbClr val="1A1A1A"/>
                </a:solidFill>
                <a:latin typeface="Calibri" panose="020F0502020204030204" pitchFamily="34" charset="0"/>
                <a:cs typeface="Calibri" panose="020F0502020204030204" pitchFamily="34" charset="0"/>
              </a:rPr>
              <a:t> solo DATABASE:</a:t>
            </a:r>
          </a:p>
          <a:p>
            <a:pPr>
              <a:spcBef>
                <a:spcPts val="600"/>
              </a:spcBef>
            </a:pPr>
            <a:r>
              <a:rPr lang="de-DE" sz="2800" spc="-100" dirty="0" err="1">
                <a:solidFill>
                  <a:srgbClr val="1A1A1A"/>
                </a:solidFill>
                <a:latin typeface="Calibri Light" panose="020F0302020204030204" pitchFamily="34" charset="0"/>
                <a:cs typeface="Calibri Light" panose="020F0302020204030204" pitchFamily="34" charset="0"/>
              </a:rPr>
              <a:t>TopSolid‘PDM</a:t>
            </a:r>
            <a:endParaRPr lang="de-DE" sz="2800" spc="-100" dirty="0">
              <a:solidFill>
                <a:srgbClr val="1A1A1A"/>
              </a:solidFill>
              <a:latin typeface="Calibri Light" panose="020F0302020204030204" pitchFamily="34" charset="0"/>
              <a:cs typeface="Calibri Light" panose="020F0302020204030204" pitchFamily="34" charset="0"/>
            </a:endParaRPr>
          </a:p>
          <a:p>
            <a:pPr>
              <a:spcBef>
                <a:spcPts val="600"/>
              </a:spcBef>
            </a:pPr>
            <a:r>
              <a:rPr lang="de-DE" u="sng" spc="-100" dirty="0">
                <a:solidFill>
                  <a:srgbClr val="1A1A1A"/>
                </a:solidFill>
              </a:rPr>
              <a:t>Tutti i </a:t>
            </a:r>
            <a:r>
              <a:rPr lang="de-DE" spc="-100" dirty="0">
                <a:solidFill>
                  <a:srgbClr val="1A1A1A"/>
                </a:solidFill>
              </a:rPr>
              <a:t> </a:t>
            </a:r>
            <a:r>
              <a:rPr lang="de-DE" spc="-100" dirty="0" err="1">
                <a:solidFill>
                  <a:srgbClr val="1A1A1A"/>
                </a:solidFill>
              </a:rPr>
              <a:t>competitors</a:t>
            </a:r>
            <a:r>
              <a:rPr lang="de-DE" spc="-100" dirty="0">
                <a:solidFill>
                  <a:srgbClr val="1A1A1A"/>
                </a:solidFill>
              </a:rPr>
              <a:t> </a:t>
            </a:r>
            <a:r>
              <a:rPr lang="de-DE" spc="-100" dirty="0" err="1">
                <a:solidFill>
                  <a:srgbClr val="1A1A1A"/>
                </a:solidFill>
              </a:rPr>
              <a:t>usano</a:t>
            </a:r>
            <a:r>
              <a:rPr lang="de-DE" spc="-100" dirty="0">
                <a:solidFill>
                  <a:srgbClr val="1A1A1A"/>
                </a:solidFill>
              </a:rPr>
              <a:t> </a:t>
            </a:r>
            <a:r>
              <a:rPr lang="de-DE" spc="-100" dirty="0" err="1">
                <a:solidFill>
                  <a:srgbClr val="1A1A1A"/>
                </a:solidFill>
              </a:rPr>
              <a:t>dei</a:t>
            </a:r>
            <a:r>
              <a:rPr lang="de-DE" spc="-100" dirty="0">
                <a:solidFill>
                  <a:srgbClr val="1A1A1A"/>
                </a:solidFill>
              </a:rPr>
              <a:t> </a:t>
            </a:r>
            <a:r>
              <a:rPr lang="de-DE" spc="-100" dirty="0" err="1">
                <a:solidFill>
                  <a:srgbClr val="1A1A1A"/>
                </a:solidFill>
              </a:rPr>
              <a:t>database</a:t>
            </a:r>
            <a:r>
              <a:rPr lang="de-DE" spc="-100" dirty="0">
                <a:solidFill>
                  <a:srgbClr val="1A1A1A"/>
                </a:solidFill>
              </a:rPr>
              <a:t> </a:t>
            </a:r>
            <a:r>
              <a:rPr lang="de-DE" spc="-100" dirty="0" err="1">
                <a:solidFill>
                  <a:srgbClr val="1A1A1A"/>
                </a:solidFill>
              </a:rPr>
              <a:t>separati</a:t>
            </a:r>
            <a:r>
              <a:rPr lang="de-DE" spc="-100" dirty="0">
                <a:solidFill>
                  <a:srgbClr val="1A1A1A"/>
                </a:solidFill>
              </a:rPr>
              <a:t> e delle </a:t>
            </a:r>
            <a:r>
              <a:rPr lang="de-DE" spc="-100" dirty="0" err="1">
                <a:solidFill>
                  <a:srgbClr val="1A1A1A"/>
                </a:solidFill>
              </a:rPr>
              <a:t>interfacce</a:t>
            </a:r>
            <a:r>
              <a:rPr lang="de-DE" spc="-100" dirty="0">
                <a:solidFill>
                  <a:srgbClr val="1A1A1A"/>
                </a:solidFill>
              </a:rPr>
              <a:t> per la </a:t>
            </a:r>
            <a:r>
              <a:rPr lang="de-DE" spc="-100" dirty="0" err="1">
                <a:solidFill>
                  <a:srgbClr val="1A1A1A"/>
                </a:solidFill>
              </a:rPr>
              <a:t>connessione</a:t>
            </a:r>
            <a:r>
              <a:rPr lang="de-DE" spc="-100" dirty="0">
                <a:solidFill>
                  <a:srgbClr val="1A1A1A"/>
                </a:solidFill>
              </a:rPr>
              <a:t> al CAM ! </a:t>
            </a:r>
            <a:endParaRPr lang="de-CH" sz="2400" dirty="0">
              <a:solidFill>
                <a:srgbClr val="1A1A1A"/>
              </a:solidFill>
            </a:endParaRPr>
          </a:p>
        </p:txBody>
      </p:sp>
      <p:grpSp>
        <p:nvGrpSpPr>
          <p:cNvPr id="1053" name="Gruppieren 1052">
            <a:extLst>
              <a:ext uri="{FF2B5EF4-FFF2-40B4-BE49-F238E27FC236}">
                <a16:creationId xmlns:a16="http://schemas.microsoft.com/office/drawing/2014/main" id="{69F102D9-DD22-49ED-A40C-B3869B12C2D4}"/>
              </a:ext>
            </a:extLst>
          </p:cNvPr>
          <p:cNvGrpSpPr/>
          <p:nvPr/>
        </p:nvGrpSpPr>
        <p:grpSpPr>
          <a:xfrm>
            <a:off x="920291" y="3180546"/>
            <a:ext cx="5175710" cy="3194841"/>
            <a:chOff x="920291" y="3180546"/>
            <a:chExt cx="5175710" cy="3194841"/>
          </a:xfrm>
        </p:grpSpPr>
        <p:grpSp>
          <p:nvGrpSpPr>
            <p:cNvPr id="2" name="Gruppieren 1">
              <a:extLst>
                <a:ext uri="{FF2B5EF4-FFF2-40B4-BE49-F238E27FC236}">
                  <a16:creationId xmlns:a16="http://schemas.microsoft.com/office/drawing/2014/main" id="{07C114CD-7988-4798-8FC7-25231411A5B8}"/>
                </a:ext>
              </a:extLst>
            </p:cNvPr>
            <p:cNvGrpSpPr/>
            <p:nvPr/>
          </p:nvGrpSpPr>
          <p:grpSpPr>
            <a:xfrm>
              <a:off x="920291" y="4853812"/>
              <a:ext cx="2135042" cy="1502552"/>
              <a:chOff x="1648868" y="3855721"/>
              <a:chExt cx="4451941" cy="3133089"/>
            </a:xfrm>
            <a:scene3d>
              <a:camera prst="perspectiveRight"/>
              <a:lightRig rig="threePt" dir="t"/>
            </a:scene3d>
          </p:grpSpPr>
          <p:pic>
            <p:nvPicPr>
              <p:cNvPr id="25" name="blank">
                <a:extLst>
                  <a:ext uri="{FF2B5EF4-FFF2-40B4-BE49-F238E27FC236}">
                    <a16:creationId xmlns:a16="http://schemas.microsoft.com/office/drawing/2014/main" id="{75774B31-0B37-4664-9467-600AA40CCF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8868" y="3855721"/>
                <a:ext cx="4451941" cy="3133089"/>
              </a:xfrm>
              <a:prstGeom prst="rect">
                <a:avLst/>
              </a:prstGeom>
            </p:spPr>
          </p:pic>
          <p:pic>
            <p:nvPicPr>
              <p:cNvPr id="27" name="Grafik 26">
                <a:extLst>
                  <a:ext uri="{FF2B5EF4-FFF2-40B4-BE49-F238E27FC236}">
                    <a16:creationId xmlns:a16="http://schemas.microsoft.com/office/drawing/2014/main" id="{0CC71B4E-3ECF-46B1-B3B5-5C1913A1B1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89468" y="3945898"/>
                <a:ext cx="3988430" cy="2243492"/>
              </a:xfrm>
              <a:prstGeom prst="rect">
                <a:avLst/>
              </a:prstGeom>
            </p:spPr>
          </p:pic>
        </p:grpSp>
        <p:grpSp>
          <p:nvGrpSpPr>
            <p:cNvPr id="56" name="Gruppieren 55">
              <a:extLst>
                <a:ext uri="{FF2B5EF4-FFF2-40B4-BE49-F238E27FC236}">
                  <a16:creationId xmlns:a16="http://schemas.microsoft.com/office/drawing/2014/main" id="{DBB995A7-501C-4B7C-A567-EECFD4A01BB8}"/>
                </a:ext>
              </a:extLst>
            </p:cNvPr>
            <p:cNvGrpSpPr/>
            <p:nvPr/>
          </p:nvGrpSpPr>
          <p:grpSpPr>
            <a:xfrm>
              <a:off x="2781379" y="4842074"/>
              <a:ext cx="2178751" cy="1533313"/>
              <a:chOff x="6067480" y="3289208"/>
              <a:chExt cx="2841647" cy="1999832"/>
            </a:xfrm>
            <a:scene3d>
              <a:camera prst="perspectiveLeft"/>
              <a:lightRig rig="threePt" dir="t"/>
            </a:scene3d>
          </p:grpSpPr>
          <p:pic>
            <p:nvPicPr>
              <p:cNvPr id="57" name="blank">
                <a:extLst>
                  <a:ext uri="{FF2B5EF4-FFF2-40B4-BE49-F238E27FC236}">
                    <a16:creationId xmlns:a16="http://schemas.microsoft.com/office/drawing/2014/main" id="{018B9AF2-7C60-431D-B6D8-1F40BD3A3F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7480" y="3289208"/>
                <a:ext cx="2841647" cy="1999832"/>
              </a:xfrm>
              <a:prstGeom prst="rect">
                <a:avLst/>
              </a:prstGeom>
            </p:spPr>
          </p:pic>
          <p:pic>
            <p:nvPicPr>
              <p:cNvPr id="58" name="Grafik 57">
                <a:extLst>
                  <a:ext uri="{FF2B5EF4-FFF2-40B4-BE49-F238E27FC236}">
                    <a16:creationId xmlns:a16="http://schemas.microsoft.com/office/drawing/2014/main" id="{97094453-7BC7-4A9D-B3B5-4ABD7AE33C9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21840" y="3347209"/>
                <a:ext cx="2544219" cy="1431123"/>
              </a:xfrm>
              <a:prstGeom prst="rect">
                <a:avLst/>
              </a:prstGeom>
            </p:spPr>
          </p:pic>
        </p:grpSp>
        <p:cxnSp>
          <p:nvCxnSpPr>
            <p:cNvPr id="1033" name="Verbinder: gewinkelt 1032">
              <a:extLst>
                <a:ext uri="{FF2B5EF4-FFF2-40B4-BE49-F238E27FC236}">
                  <a16:creationId xmlns:a16="http://schemas.microsoft.com/office/drawing/2014/main" id="{78F03A3A-703F-4E84-B0F7-850A649632EF}"/>
                </a:ext>
              </a:extLst>
            </p:cNvPr>
            <p:cNvCxnSpPr>
              <a:stCxn id="25" idx="0"/>
              <a:endCxn id="15" idx="2"/>
            </p:cNvCxnSpPr>
            <p:nvPr/>
          </p:nvCxnSpPr>
          <p:spPr>
            <a:xfrm rot="5400000" flipH="1" flipV="1">
              <a:off x="3205273" y="1963085"/>
              <a:ext cx="1673266" cy="4108189"/>
            </a:xfrm>
            <a:prstGeom prst="bentConnector3">
              <a:avLst>
                <a:gd name="adj1" fmla="val 66318"/>
              </a:avLst>
            </a:prstGeom>
            <a:ln w="12700">
              <a:solidFill>
                <a:srgbClr val="3B3C3E"/>
              </a:solidFill>
            </a:ln>
          </p:spPr>
          <p:style>
            <a:lnRef idx="1">
              <a:schemeClr val="dk1"/>
            </a:lnRef>
            <a:fillRef idx="0">
              <a:schemeClr val="dk1"/>
            </a:fillRef>
            <a:effectRef idx="0">
              <a:schemeClr val="dk1"/>
            </a:effectRef>
            <a:fontRef idx="minor">
              <a:schemeClr val="tx1"/>
            </a:fontRef>
          </p:style>
        </p:cxnSp>
        <p:cxnSp>
          <p:nvCxnSpPr>
            <p:cNvPr id="74" name="Verbinder: gewinkelt 73">
              <a:extLst>
                <a:ext uri="{FF2B5EF4-FFF2-40B4-BE49-F238E27FC236}">
                  <a16:creationId xmlns:a16="http://schemas.microsoft.com/office/drawing/2014/main" id="{B16E553B-4169-42BB-9DB0-F95261C5FDCC}"/>
                </a:ext>
              </a:extLst>
            </p:cNvPr>
            <p:cNvCxnSpPr>
              <a:cxnSpLocks/>
              <a:stCxn id="57" idx="0"/>
              <a:endCxn id="15" idx="2"/>
            </p:cNvCxnSpPr>
            <p:nvPr/>
          </p:nvCxnSpPr>
          <p:spPr>
            <a:xfrm rot="5400000" flipH="1" flipV="1">
              <a:off x="4152614" y="2898687"/>
              <a:ext cx="1661528" cy="2225246"/>
            </a:xfrm>
            <a:prstGeom prst="bentConnector3">
              <a:avLst>
                <a:gd name="adj1" fmla="val 54204"/>
              </a:avLst>
            </a:prstGeom>
            <a:ln w="12700">
              <a:solidFill>
                <a:srgbClr val="3B3C3E"/>
              </a:solidFill>
            </a:ln>
          </p:spPr>
          <p:style>
            <a:lnRef idx="1">
              <a:schemeClr val="dk1"/>
            </a:lnRef>
            <a:fillRef idx="0">
              <a:schemeClr val="dk1"/>
            </a:fillRef>
            <a:effectRef idx="0">
              <a:schemeClr val="dk1"/>
            </a:effectRef>
            <a:fontRef idx="minor">
              <a:schemeClr val="tx1"/>
            </a:fontRef>
          </p:style>
        </p:cxnSp>
      </p:grpSp>
      <p:grpSp>
        <p:nvGrpSpPr>
          <p:cNvPr id="1054" name="Gruppieren 1053">
            <a:extLst>
              <a:ext uri="{FF2B5EF4-FFF2-40B4-BE49-F238E27FC236}">
                <a16:creationId xmlns:a16="http://schemas.microsoft.com/office/drawing/2014/main" id="{E6DD8741-4CE6-4C36-A584-4CF380DF9110}"/>
              </a:ext>
            </a:extLst>
          </p:cNvPr>
          <p:cNvGrpSpPr/>
          <p:nvPr/>
        </p:nvGrpSpPr>
        <p:grpSpPr>
          <a:xfrm>
            <a:off x="5273070" y="3180546"/>
            <a:ext cx="2219989" cy="3237981"/>
            <a:chOff x="5273070" y="3180546"/>
            <a:chExt cx="2219989" cy="3237981"/>
          </a:xfrm>
        </p:grpSpPr>
        <p:pic>
          <p:nvPicPr>
            <p:cNvPr id="35" name="Grafik 34">
              <a:extLst>
                <a:ext uri="{FF2B5EF4-FFF2-40B4-BE49-F238E27FC236}">
                  <a16:creationId xmlns:a16="http://schemas.microsoft.com/office/drawing/2014/main" id="{D52EF19F-DDB7-40B1-9B83-74BD5B67C31F}"/>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273070" y="4416606"/>
              <a:ext cx="2219989" cy="2001921"/>
            </a:xfrm>
            <a:prstGeom prst="rect">
              <a:avLst/>
            </a:prstGeom>
          </p:spPr>
        </p:pic>
        <p:cxnSp>
          <p:nvCxnSpPr>
            <p:cNvPr id="75" name="Verbinder: gewinkelt 74">
              <a:extLst>
                <a:ext uri="{FF2B5EF4-FFF2-40B4-BE49-F238E27FC236}">
                  <a16:creationId xmlns:a16="http://schemas.microsoft.com/office/drawing/2014/main" id="{C3CE8877-8290-4BC5-AA79-BCBB03F8CDBF}"/>
                </a:ext>
              </a:extLst>
            </p:cNvPr>
            <p:cNvCxnSpPr>
              <a:cxnSpLocks/>
              <a:stCxn id="35" idx="0"/>
              <a:endCxn id="15" idx="2"/>
            </p:cNvCxnSpPr>
            <p:nvPr/>
          </p:nvCxnSpPr>
          <p:spPr>
            <a:xfrm rot="16200000" flipV="1">
              <a:off x="5621503" y="3655044"/>
              <a:ext cx="1236060" cy="287064"/>
            </a:xfrm>
            <a:prstGeom prst="bentConnector3">
              <a:avLst>
                <a:gd name="adj1" fmla="val 22259"/>
              </a:avLst>
            </a:prstGeom>
            <a:ln w="12700">
              <a:solidFill>
                <a:srgbClr val="3B3C3E"/>
              </a:solidFill>
            </a:ln>
          </p:spPr>
          <p:style>
            <a:lnRef idx="1">
              <a:schemeClr val="dk1"/>
            </a:lnRef>
            <a:fillRef idx="0">
              <a:schemeClr val="dk1"/>
            </a:fillRef>
            <a:effectRef idx="0">
              <a:schemeClr val="dk1"/>
            </a:effectRef>
            <a:fontRef idx="minor">
              <a:schemeClr val="tx1"/>
            </a:fontRef>
          </p:style>
        </p:cxnSp>
      </p:grpSp>
      <p:grpSp>
        <p:nvGrpSpPr>
          <p:cNvPr id="1056" name="Gruppieren 1055">
            <a:extLst>
              <a:ext uri="{FF2B5EF4-FFF2-40B4-BE49-F238E27FC236}">
                <a16:creationId xmlns:a16="http://schemas.microsoft.com/office/drawing/2014/main" id="{72A32ADF-E042-4983-8CBC-E1A9A1BF0D67}"/>
              </a:ext>
            </a:extLst>
          </p:cNvPr>
          <p:cNvGrpSpPr/>
          <p:nvPr/>
        </p:nvGrpSpPr>
        <p:grpSpPr>
          <a:xfrm>
            <a:off x="6096002" y="3180546"/>
            <a:ext cx="3463858" cy="2989545"/>
            <a:chOff x="6096002" y="3180546"/>
            <a:chExt cx="3463858" cy="2989545"/>
          </a:xfrm>
        </p:grpSpPr>
        <p:pic>
          <p:nvPicPr>
            <p:cNvPr id="38" name="Grafik 37">
              <a:extLst>
                <a:ext uri="{FF2B5EF4-FFF2-40B4-BE49-F238E27FC236}">
                  <a16:creationId xmlns:a16="http://schemas.microsoft.com/office/drawing/2014/main" id="{19F548EC-A777-4F89-B484-860E917083BA}"/>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72207" y="4578875"/>
              <a:ext cx="1687653" cy="1591216"/>
            </a:xfrm>
            <a:prstGeom prst="rect">
              <a:avLst/>
            </a:prstGeom>
          </p:spPr>
        </p:pic>
        <p:cxnSp>
          <p:nvCxnSpPr>
            <p:cNvPr id="76" name="Verbinder: gewinkelt 75">
              <a:extLst>
                <a:ext uri="{FF2B5EF4-FFF2-40B4-BE49-F238E27FC236}">
                  <a16:creationId xmlns:a16="http://schemas.microsoft.com/office/drawing/2014/main" id="{225FFF00-9DC9-49C7-BC60-87540E07F256}"/>
                </a:ext>
              </a:extLst>
            </p:cNvPr>
            <p:cNvCxnSpPr>
              <a:cxnSpLocks/>
              <a:stCxn id="38" idx="0"/>
              <a:endCxn id="15" idx="2"/>
            </p:cNvCxnSpPr>
            <p:nvPr/>
          </p:nvCxnSpPr>
          <p:spPr>
            <a:xfrm rot="16200000" flipV="1">
              <a:off x="6706854" y="2569694"/>
              <a:ext cx="1398329" cy="2620033"/>
            </a:xfrm>
            <a:prstGeom prst="bentConnector3">
              <a:avLst>
                <a:gd name="adj1" fmla="val 50000"/>
              </a:avLst>
            </a:prstGeom>
            <a:ln w="12700">
              <a:solidFill>
                <a:srgbClr val="3B3C3E"/>
              </a:solidFill>
            </a:ln>
          </p:spPr>
          <p:style>
            <a:lnRef idx="1">
              <a:schemeClr val="dk1"/>
            </a:lnRef>
            <a:fillRef idx="0">
              <a:schemeClr val="dk1"/>
            </a:fillRef>
            <a:effectRef idx="0">
              <a:schemeClr val="dk1"/>
            </a:effectRef>
            <a:fontRef idx="minor">
              <a:schemeClr val="tx1"/>
            </a:fontRef>
          </p:style>
        </p:cxnSp>
      </p:grpSp>
      <p:grpSp>
        <p:nvGrpSpPr>
          <p:cNvPr id="1062" name="Gruppieren 1061">
            <a:extLst>
              <a:ext uri="{FF2B5EF4-FFF2-40B4-BE49-F238E27FC236}">
                <a16:creationId xmlns:a16="http://schemas.microsoft.com/office/drawing/2014/main" id="{C622216A-8138-48FE-9255-CB070ED4975C}"/>
              </a:ext>
            </a:extLst>
          </p:cNvPr>
          <p:cNvGrpSpPr/>
          <p:nvPr/>
        </p:nvGrpSpPr>
        <p:grpSpPr>
          <a:xfrm>
            <a:off x="6096002" y="2847798"/>
            <a:ext cx="6354146" cy="3956636"/>
            <a:chOff x="6096002" y="2847798"/>
            <a:chExt cx="6354146" cy="3956636"/>
          </a:xfrm>
        </p:grpSpPr>
        <p:pic>
          <p:nvPicPr>
            <p:cNvPr id="1026" name="Picture 2" descr="Kardex Remstar Megamat RS 180">
              <a:extLst>
                <a:ext uri="{FF2B5EF4-FFF2-40B4-BE49-F238E27FC236}">
                  <a16:creationId xmlns:a16="http://schemas.microsoft.com/office/drawing/2014/main" id="{9D219E38-94D8-421A-A5DB-DA53305231B3}"/>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64061" y="2847798"/>
              <a:ext cx="2486087" cy="3956636"/>
            </a:xfrm>
            <a:prstGeom prst="rect">
              <a:avLst/>
            </a:prstGeom>
            <a:noFill/>
            <a:extLst>
              <a:ext uri="{909E8E84-426E-40DD-AFC4-6F175D3DCCD1}">
                <a14:hiddenFill xmlns:a14="http://schemas.microsoft.com/office/drawing/2010/main">
                  <a:solidFill>
                    <a:srgbClr val="FFFFFF"/>
                  </a:solidFill>
                </a14:hiddenFill>
              </a:ext>
            </a:extLst>
          </p:spPr>
        </p:pic>
        <p:cxnSp>
          <p:nvCxnSpPr>
            <p:cNvPr id="78" name="Verbinder: gewinkelt 77">
              <a:extLst>
                <a:ext uri="{FF2B5EF4-FFF2-40B4-BE49-F238E27FC236}">
                  <a16:creationId xmlns:a16="http://schemas.microsoft.com/office/drawing/2014/main" id="{96978EC4-8065-4A1A-8C3D-2B9D29342008}"/>
                </a:ext>
              </a:extLst>
            </p:cNvPr>
            <p:cNvCxnSpPr>
              <a:cxnSpLocks/>
              <a:endCxn id="15" idx="2"/>
            </p:cNvCxnSpPr>
            <p:nvPr/>
          </p:nvCxnSpPr>
          <p:spPr>
            <a:xfrm rot="10800000">
              <a:off x="6096002" y="3180547"/>
              <a:ext cx="4013199" cy="433853"/>
            </a:xfrm>
            <a:prstGeom prst="bentConnector2">
              <a:avLst/>
            </a:prstGeom>
            <a:ln w="12700">
              <a:solidFill>
                <a:srgbClr val="3B3C3E"/>
              </a:solidFill>
            </a:ln>
          </p:spPr>
          <p:style>
            <a:lnRef idx="1">
              <a:schemeClr val="dk1"/>
            </a:lnRef>
            <a:fillRef idx="0">
              <a:schemeClr val="dk1"/>
            </a:fillRef>
            <a:effectRef idx="0">
              <a:schemeClr val="dk1"/>
            </a:effectRef>
            <a:fontRef idx="minor">
              <a:schemeClr val="tx1"/>
            </a:fontRef>
          </p:style>
        </p:cxnSp>
      </p:grpSp>
      <p:grpSp>
        <p:nvGrpSpPr>
          <p:cNvPr id="1065" name="Gruppieren 1064">
            <a:extLst>
              <a:ext uri="{FF2B5EF4-FFF2-40B4-BE49-F238E27FC236}">
                <a16:creationId xmlns:a16="http://schemas.microsoft.com/office/drawing/2014/main" id="{FC83B1B7-44B7-4081-8A30-49E3E57AE78C}"/>
              </a:ext>
            </a:extLst>
          </p:cNvPr>
          <p:cNvGrpSpPr/>
          <p:nvPr/>
        </p:nvGrpSpPr>
        <p:grpSpPr>
          <a:xfrm>
            <a:off x="7077922" y="1923910"/>
            <a:ext cx="2355421" cy="1228712"/>
            <a:chOff x="7077922" y="1923910"/>
            <a:chExt cx="2355421" cy="1228712"/>
          </a:xfrm>
        </p:grpSpPr>
        <p:grpSp>
          <p:nvGrpSpPr>
            <p:cNvPr id="1046" name="Gruppieren 1045">
              <a:extLst>
                <a:ext uri="{FF2B5EF4-FFF2-40B4-BE49-F238E27FC236}">
                  <a16:creationId xmlns:a16="http://schemas.microsoft.com/office/drawing/2014/main" id="{4998E366-E004-4C6C-B7C5-BE3A8193D0E7}"/>
                </a:ext>
              </a:extLst>
            </p:cNvPr>
            <p:cNvGrpSpPr/>
            <p:nvPr/>
          </p:nvGrpSpPr>
          <p:grpSpPr>
            <a:xfrm>
              <a:off x="8511126" y="1923910"/>
              <a:ext cx="922217" cy="1228712"/>
              <a:chOff x="9032065" y="2671441"/>
              <a:chExt cx="922217" cy="1228712"/>
            </a:xfrm>
          </p:grpSpPr>
          <p:sp>
            <p:nvSpPr>
              <p:cNvPr id="100" name="Rechteck 99">
                <a:extLst>
                  <a:ext uri="{FF2B5EF4-FFF2-40B4-BE49-F238E27FC236}">
                    <a16:creationId xmlns:a16="http://schemas.microsoft.com/office/drawing/2014/main" id="{0D8FDB92-D147-426A-85BA-44BF2D6A46F9}"/>
                  </a:ext>
                </a:extLst>
              </p:cNvPr>
              <p:cNvSpPr/>
              <p:nvPr/>
            </p:nvSpPr>
            <p:spPr>
              <a:xfrm>
                <a:off x="9201801" y="2671441"/>
                <a:ext cx="58221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0" i="0" u="none" strike="noStrike" kern="1200" cap="none" spc="0" normalizeH="0" baseline="0" noProof="0">
                    <a:ln>
                      <a:noFill/>
                    </a:ln>
                    <a:solidFill>
                      <a:srgbClr val="0D3244"/>
                    </a:solidFill>
                    <a:effectLst/>
                    <a:uLnTx/>
                    <a:uFillTx/>
                    <a:latin typeface="+mj-lt"/>
                    <a:ea typeface="+mn-ea"/>
                    <a:cs typeface="+mn-cs"/>
                  </a:rPr>
                  <a:t>ERP</a:t>
                </a:r>
              </a:p>
            </p:txBody>
          </p:sp>
          <p:sp>
            <p:nvSpPr>
              <p:cNvPr id="101" name="Freihandform: Form 100">
                <a:extLst>
                  <a:ext uri="{FF2B5EF4-FFF2-40B4-BE49-F238E27FC236}">
                    <a16:creationId xmlns:a16="http://schemas.microsoft.com/office/drawing/2014/main" id="{EB2B7992-6175-4494-9972-4C17D346E257}"/>
                  </a:ext>
                </a:extLst>
              </p:cNvPr>
              <p:cNvSpPr/>
              <p:nvPr/>
            </p:nvSpPr>
            <p:spPr>
              <a:xfrm>
                <a:off x="9032065" y="3075000"/>
                <a:ext cx="922217" cy="825153"/>
              </a:xfrm>
              <a:custGeom>
                <a:avLst/>
                <a:gdLst>
                  <a:gd name="connsiteX0" fmla="*/ 857965 w 1143953"/>
                  <a:gd name="connsiteY0" fmla="*/ 0 h 988000"/>
                  <a:gd name="connsiteX1" fmla="*/ 285988 w 1143953"/>
                  <a:gd name="connsiteY1" fmla="*/ 0 h 988000"/>
                  <a:gd name="connsiteX2" fmla="*/ 0 w 1143953"/>
                  <a:gd name="connsiteY2" fmla="*/ 494000 h 988000"/>
                  <a:gd name="connsiteX3" fmla="*/ 285988 w 1143953"/>
                  <a:gd name="connsiteY3" fmla="*/ 988000 h 988000"/>
                  <a:gd name="connsiteX4" fmla="*/ 857965 w 1143953"/>
                  <a:gd name="connsiteY4" fmla="*/ 988000 h 988000"/>
                  <a:gd name="connsiteX5" fmla="*/ 1143953 w 1143953"/>
                  <a:gd name="connsiteY5" fmla="*/ 494000 h 988000"/>
                  <a:gd name="connsiteX6" fmla="*/ 857965 w 1143953"/>
                  <a:gd name="connsiteY6" fmla="*/ 0 h 9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953" h="988000">
                    <a:moveTo>
                      <a:pt x="857965" y="0"/>
                    </a:moveTo>
                    <a:lnTo>
                      <a:pt x="285988" y="0"/>
                    </a:lnTo>
                    <a:lnTo>
                      <a:pt x="0" y="494000"/>
                    </a:lnTo>
                    <a:lnTo>
                      <a:pt x="285988" y="988000"/>
                    </a:lnTo>
                    <a:lnTo>
                      <a:pt x="857965" y="988000"/>
                    </a:lnTo>
                    <a:lnTo>
                      <a:pt x="1143953" y="494000"/>
                    </a:lnTo>
                    <a:lnTo>
                      <a:pt x="857965" y="0"/>
                    </a:lnTo>
                    <a:close/>
                  </a:path>
                </a:pathLst>
              </a:custGeom>
              <a:solidFill>
                <a:schemeClr val="tx1">
                  <a:lumMod val="65000"/>
                  <a:lumOff val="35000"/>
                </a:schemeClr>
              </a:solidFill>
              <a:ln w="8799" cap="flat">
                <a:noFill/>
                <a:prstDash val="solid"/>
                <a:miter/>
              </a:ln>
            </p:spPr>
            <p:txBody>
              <a:bodyPr rtlCol="0" anchor="ctr"/>
              <a:lstStyle/>
              <a:p>
                <a:endParaRPr lang="en-GB"/>
              </a:p>
            </p:txBody>
          </p:sp>
          <p:sp>
            <p:nvSpPr>
              <p:cNvPr id="102" name="Freihandform: Form 101">
                <a:extLst>
                  <a:ext uri="{FF2B5EF4-FFF2-40B4-BE49-F238E27FC236}">
                    <a16:creationId xmlns:a16="http://schemas.microsoft.com/office/drawing/2014/main" id="{34D38602-9E26-4EC9-9643-D26E43830DFF}"/>
                  </a:ext>
                </a:extLst>
              </p:cNvPr>
              <p:cNvSpPr/>
              <p:nvPr/>
            </p:nvSpPr>
            <p:spPr>
              <a:xfrm>
                <a:off x="9413306" y="3285690"/>
                <a:ext cx="159737" cy="165031"/>
              </a:xfrm>
              <a:custGeom>
                <a:avLst/>
                <a:gdLst>
                  <a:gd name="connsiteX0" fmla="*/ 198144 w 198144"/>
                  <a:gd name="connsiteY0" fmla="*/ 197600 h 197600"/>
                  <a:gd name="connsiteX1" fmla="*/ 0 w 198144"/>
                  <a:gd name="connsiteY1" fmla="*/ 197600 h 197600"/>
                  <a:gd name="connsiteX2" fmla="*/ 99072 w 198144"/>
                  <a:gd name="connsiteY2" fmla="*/ 0 h 197600"/>
                  <a:gd name="connsiteX3" fmla="*/ 198144 w 198144"/>
                  <a:gd name="connsiteY3" fmla="*/ 197600 h 197600"/>
                </a:gdLst>
                <a:ahLst/>
                <a:cxnLst>
                  <a:cxn ang="0">
                    <a:pos x="connsiteX0" y="connsiteY0"/>
                  </a:cxn>
                  <a:cxn ang="0">
                    <a:pos x="connsiteX1" y="connsiteY1"/>
                  </a:cxn>
                  <a:cxn ang="0">
                    <a:pos x="connsiteX2" y="connsiteY2"/>
                  </a:cxn>
                  <a:cxn ang="0">
                    <a:pos x="connsiteX3" y="connsiteY3"/>
                  </a:cxn>
                </a:cxnLst>
                <a:rect l="l" t="t" r="r" b="b"/>
                <a:pathLst>
                  <a:path w="198144" h="197600">
                    <a:moveTo>
                      <a:pt x="198144" y="197600"/>
                    </a:moveTo>
                    <a:lnTo>
                      <a:pt x="0" y="197600"/>
                    </a:lnTo>
                    <a:lnTo>
                      <a:pt x="99072" y="0"/>
                    </a:lnTo>
                    <a:lnTo>
                      <a:pt x="198144" y="197600"/>
                    </a:lnTo>
                    <a:close/>
                  </a:path>
                </a:pathLst>
              </a:custGeom>
              <a:solidFill>
                <a:schemeClr val="bg2">
                  <a:lumMod val="90000"/>
                </a:schemeClr>
              </a:solidFill>
              <a:ln w="8799" cap="flat">
                <a:solidFill>
                  <a:srgbClr val="434342"/>
                </a:solidFill>
                <a:prstDash val="solid"/>
                <a:miter/>
              </a:ln>
            </p:spPr>
            <p:txBody>
              <a:bodyPr rtlCol="0" anchor="ctr"/>
              <a:lstStyle/>
              <a:p>
                <a:endParaRPr lang="en-GB"/>
              </a:p>
            </p:txBody>
          </p:sp>
          <p:sp>
            <p:nvSpPr>
              <p:cNvPr id="103" name="Freihandform: Form 102">
                <a:extLst>
                  <a:ext uri="{FF2B5EF4-FFF2-40B4-BE49-F238E27FC236}">
                    <a16:creationId xmlns:a16="http://schemas.microsoft.com/office/drawing/2014/main" id="{46AC1F0F-AE94-41C7-8923-E408CDF1836F}"/>
                  </a:ext>
                </a:extLst>
              </p:cNvPr>
              <p:cNvSpPr/>
              <p:nvPr/>
            </p:nvSpPr>
            <p:spPr>
              <a:xfrm>
                <a:off x="9297673" y="3569817"/>
                <a:ext cx="390469" cy="119189"/>
              </a:xfrm>
              <a:custGeom>
                <a:avLst/>
                <a:gdLst>
                  <a:gd name="connsiteX0" fmla="*/ 484353 w 484352"/>
                  <a:gd name="connsiteY0" fmla="*/ 142711 h 142711"/>
                  <a:gd name="connsiteX1" fmla="*/ 0 w 484352"/>
                  <a:gd name="connsiteY1" fmla="*/ 142711 h 142711"/>
                  <a:gd name="connsiteX2" fmla="*/ 71552 w 484352"/>
                  <a:gd name="connsiteY2" fmla="*/ 0 h 142711"/>
                  <a:gd name="connsiteX3" fmla="*/ 412801 w 484352"/>
                  <a:gd name="connsiteY3" fmla="*/ 0 h 142711"/>
                  <a:gd name="connsiteX4" fmla="*/ 484353 w 484352"/>
                  <a:gd name="connsiteY4" fmla="*/ 142711 h 142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352" h="142711">
                    <a:moveTo>
                      <a:pt x="484353" y="142711"/>
                    </a:moveTo>
                    <a:lnTo>
                      <a:pt x="0" y="142711"/>
                    </a:lnTo>
                    <a:lnTo>
                      <a:pt x="71552" y="0"/>
                    </a:lnTo>
                    <a:lnTo>
                      <a:pt x="412801" y="0"/>
                    </a:lnTo>
                    <a:lnTo>
                      <a:pt x="484353" y="142711"/>
                    </a:lnTo>
                    <a:close/>
                  </a:path>
                </a:pathLst>
              </a:custGeom>
              <a:solidFill>
                <a:srgbClr val="FFFFFF"/>
              </a:solidFill>
              <a:ln w="8799" cap="flat">
                <a:solidFill>
                  <a:srgbClr val="434342"/>
                </a:solidFill>
                <a:prstDash val="solid"/>
                <a:miter/>
              </a:ln>
            </p:spPr>
            <p:txBody>
              <a:bodyPr rtlCol="0" anchor="ctr"/>
              <a:lstStyle/>
              <a:p>
                <a:endParaRPr lang="en-GB"/>
              </a:p>
            </p:txBody>
          </p:sp>
          <p:sp>
            <p:nvSpPr>
              <p:cNvPr id="104" name="Freihandform: Form 103">
                <a:extLst>
                  <a:ext uri="{FF2B5EF4-FFF2-40B4-BE49-F238E27FC236}">
                    <a16:creationId xmlns:a16="http://schemas.microsoft.com/office/drawing/2014/main" id="{EEE6AE57-5C3A-4AC5-BBAE-12C9FC7390E3}"/>
                  </a:ext>
                </a:extLst>
              </p:cNvPr>
              <p:cNvSpPr/>
              <p:nvPr/>
            </p:nvSpPr>
            <p:spPr>
              <a:xfrm>
                <a:off x="9355356" y="3450629"/>
                <a:ext cx="275103" cy="119189"/>
              </a:xfrm>
              <a:custGeom>
                <a:avLst/>
                <a:gdLst>
                  <a:gd name="connsiteX0" fmla="*/ 341249 w 341248"/>
                  <a:gd name="connsiteY0" fmla="*/ 142711 h 142711"/>
                  <a:gd name="connsiteX1" fmla="*/ 0 w 341248"/>
                  <a:gd name="connsiteY1" fmla="*/ 142711 h 142711"/>
                  <a:gd name="connsiteX2" fmla="*/ 71882 w 341248"/>
                  <a:gd name="connsiteY2" fmla="*/ 0 h 142711"/>
                  <a:gd name="connsiteX3" fmla="*/ 270027 w 341248"/>
                  <a:gd name="connsiteY3" fmla="*/ 0 h 142711"/>
                  <a:gd name="connsiteX4" fmla="*/ 341249 w 341248"/>
                  <a:gd name="connsiteY4" fmla="*/ 142711 h 142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248" h="142711">
                    <a:moveTo>
                      <a:pt x="341249" y="142711"/>
                    </a:moveTo>
                    <a:lnTo>
                      <a:pt x="0" y="142711"/>
                    </a:lnTo>
                    <a:lnTo>
                      <a:pt x="71882" y="0"/>
                    </a:lnTo>
                    <a:lnTo>
                      <a:pt x="270027" y="0"/>
                    </a:lnTo>
                    <a:lnTo>
                      <a:pt x="341249" y="142711"/>
                    </a:lnTo>
                    <a:close/>
                  </a:path>
                </a:pathLst>
              </a:custGeom>
              <a:solidFill>
                <a:srgbClr val="FFFFFF"/>
              </a:solidFill>
              <a:ln w="8799" cap="flat">
                <a:solidFill>
                  <a:srgbClr val="434342"/>
                </a:solidFill>
                <a:prstDash val="solid"/>
                <a:miter/>
              </a:ln>
            </p:spPr>
            <p:txBody>
              <a:bodyPr rtlCol="0" anchor="ctr"/>
              <a:lstStyle/>
              <a:p>
                <a:endParaRPr lang="en-GB"/>
              </a:p>
            </p:txBody>
          </p:sp>
        </p:grpSp>
        <p:cxnSp>
          <p:nvCxnSpPr>
            <p:cNvPr id="1064" name="Verbinder: gewinkelt 1063">
              <a:extLst>
                <a:ext uri="{FF2B5EF4-FFF2-40B4-BE49-F238E27FC236}">
                  <a16:creationId xmlns:a16="http://schemas.microsoft.com/office/drawing/2014/main" id="{57D19B61-08A1-4A72-A4EE-1D56A345AC75}"/>
                </a:ext>
              </a:extLst>
            </p:cNvPr>
            <p:cNvCxnSpPr>
              <a:stCxn id="15" idx="3"/>
            </p:cNvCxnSpPr>
            <p:nvPr/>
          </p:nvCxnSpPr>
          <p:spPr>
            <a:xfrm>
              <a:off x="7077922" y="2377662"/>
              <a:ext cx="1378559" cy="188526"/>
            </a:xfrm>
            <a:prstGeom prst="bentConnector3">
              <a:avLst/>
            </a:prstGeom>
            <a:ln w="12700">
              <a:solidFill>
                <a:srgbClr val="3B3C3E"/>
              </a:solidFil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7660823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53"/>
                                        </p:tgtEl>
                                        <p:attrNameLst>
                                          <p:attrName>style.visibility</p:attrName>
                                        </p:attrNameLst>
                                      </p:cBhvr>
                                      <p:to>
                                        <p:strVal val="visible"/>
                                      </p:to>
                                    </p:set>
                                    <p:animEffect transition="in" filter="wipe(up)">
                                      <p:cBhvr>
                                        <p:cTn id="7" dur="500"/>
                                        <p:tgtEl>
                                          <p:spTgt spid="10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54"/>
                                        </p:tgtEl>
                                        <p:attrNameLst>
                                          <p:attrName>style.visibility</p:attrName>
                                        </p:attrNameLst>
                                      </p:cBhvr>
                                      <p:to>
                                        <p:strVal val="visible"/>
                                      </p:to>
                                    </p:set>
                                    <p:animEffect transition="in" filter="wipe(up)">
                                      <p:cBhvr>
                                        <p:cTn id="12" dur="500"/>
                                        <p:tgtEl>
                                          <p:spTgt spid="105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56"/>
                                        </p:tgtEl>
                                        <p:attrNameLst>
                                          <p:attrName>style.visibility</p:attrName>
                                        </p:attrNameLst>
                                      </p:cBhvr>
                                      <p:to>
                                        <p:strVal val="visible"/>
                                      </p:to>
                                    </p:set>
                                    <p:animEffect transition="in" filter="wipe(up)">
                                      <p:cBhvr>
                                        <p:cTn id="17" dur="500"/>
                                        <p:tgtEl>
                                          <p:spTgt spid="105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62"/>
                                        </p:tgtEl>
                                        <p:attrNameLst>
                                          <p:attrName>style.visibility</p:attrName>
                                        </p:attrNameLst>
                                      </p:cBhvr>
                                      <p:to>
                                        <p:strVal val="visible"/>
                                      </p:to>
                                    </p:set>
                                    <p:animEffect transition="in" filter="wipe(left)">
                                      <p:cBhvr>
                                        <p:cTn id="22" dur="500"/>
                                        <p:tgtEl>
                                          <p:spTgt spid="106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65"/>
                                        </p:tgtEl>
                                        <p:attrNameLst>
                                          <p:attrName>style.visibility</p:attrName>
                                        </p:attrNameLst>
                                      </p:cBhvr>
                                      <p:to>
                                        <p:strVal val="visible"/>
                                      </p:to>
                                    </p:set>
                                    <p:animEffect transition="in" filter="wipe(left)">
                                      <p:cBhvr>
                                        <p:cTn id="27" dur="500"/>
                                        <p:tgtEl>
                                          <p:spTgt spid="1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C634F7F-52C0-46DC-944F-81F6EB207D51}"/>
              </a:ext>
            </a:extLst>
          </p:cNvPr>
          <p:cNvSpPr>
            <a:spLocks noGrp="1"/>
          </p:cNvSpPr>
          <p:nvPr>
            <p:ph type="title"/>
          </p:nvPr>
        </p:nvSpPr>
        <p:spPr/>
        <p:txBody>
          <a:bodyPr>
            <a:normAutofit fontScale="90000"/>
          </a:bodyPr>
          <a:lstStyle/>
          <a:p>
            <a:r>
              <a:rPr lang="fr-FR" dirty="0" err="1"/>
              <a:t>Punti</a:t>
            </a:r>
            <a:r>
              <a:rPr lang="fr-FR" dirty="0"/>
              <a:t> </a:t>
            </a:r>
            <a:r>
              <a:rPr lang="fr-FR" dirty="0" err="1"/>
              <a:t>chiave</a:t>
            </a:r>
            <a:r>
              <a:rPr lang="fr-FR" dirty="0"/>
              <a:t>| </a:t>
            </a:r>
            <a:r>
              <a:rPr lang="fr-FR" dirty="0" err="1"/>
              <a:t>inserimento</a:t>
            </a:r>
            <a:r>
              <a:rPr lang="fr-FR" dirty="0"/>
              <a:t> </a:t>
            </a:r>
            <a:r>
              <a:rPr lang="fr-FR" dirty="0" err="1"/>
              <a:t>dati</a:t>
            </a:r>
            <a:endParaRPr lang="fr-FR" dirty="0"/>
          </a:p>
        </p:txBody>
      </p:sp>
      <p:sp>
        <p:nvSpPr>
          <p:cNvPr id="28" name="Textfeld 27">
            <a:extLst>
              <a:ext uri="{FF2B5EF4-FFF2-40B4-BE49-F238E27FC236}">
                <a16:creationId xmlns:a16="http://schemas.microsoft.com/office/drawing/2014/main" id="{39A0B095-D63A-4953-82F5-515906CF8E1C}"/>
              </a:ext>
            </a:extLst>
          </p:cNvPr>
          <p:cNvSpPr txBox="1"/>
          <p:nvPr/>
        </p:nvSpPr>
        <p:spPr>
          <a:xfrm>
            <a:off x="774375" y="1653525"/>
            <a:ext cx="8645179" cy="3970318"/>
          </a:xfrm>
          <a:prstGeom prst="rect">
            <a:avLst/>
          </a:prstGeom>
          <a:noFill/>
        </p:spPr>
        <p:txBody>
          <a:bodyPr wrap="square">
            <a:spAutoFit/>
          </a:bodyPr>
          <a:lstStyle/>
          <a:p>
            <a:pPr>
              <a:spcBef>
                <a:spcPts val="600"/>
              </a:spcBef>
            </a:pPr>
            <a:r>
              <a:rPr lang="de-DE" sz="2800" spc="-100" dirty="0" err="1">
                <a:solidFill>
                  <a:srgbClr val="1A1A1A"/>
                </a:solidFill>
                <a:latin typeface="Calibri Light" panose="020F0302020204030204" pitchFamily="34" charset="0"/>
                <a:cs typeface="Calibri Light" panose="020F0302020204030204" pitchFamily="34" charset="0"/>
              </a:rPr>
              <a:t>Molte</a:t>
            </a:r>
            <a:r>
              <a:rPr lang="de-DE" sz="2800" spc="-100" dirty="0">
                <a:solidFill>
                  <a:srgbClr val="1A1A1A"/>
                </a:solidFill>
                <a:latin typeface="Calibri Light" panose="020F0302020204030204" pitchFamily="34" charset="0"/>
                <a:cs typeface="Calibri Light" panose="020F0302020204030204" pitchFamily="34" charset="0"/>
              </a:rPr>
              <a:t> </a:t>
            </a:r>
            <a:r>
              <a:rPr lang="de-DE" sz="2800" spc="-100" dirty="0" err="1">
                <a:solidFill>
                  <a:srgbClr val="1A1A1A"/>
                </a:solidFill>
                <a:latin typeface="Calibri Light" panose="020F0302020204030204" pitchFamily="34" charset="0"/>
                <a:cs typeface="Calibri Light" panose="020F0302020204030204" pitchFamily="34" charset="0"/>
              </a:rPr>
              <a:t>informazioni</a:t>
            </a:r>
            <a:r>
              <a:rPr lang="de-DE" sz="2800" spc="-100" dirty="0">
                <a:solidFill>
                  <a:srgbClr val="1A1A1A"/>
                </a:solidFill>
                <a:latin typeface="Calibri Light" panose="020F0302020204030204" pitchFamily="34" charset="0"/>
                <a:cs typeface="Calibri Light" panose="020F0302020204030204" pitchFamily="34" charset="0"/>
              </a:rPr>
              <a:t> </a:t>
            </a:r>
            <a:r>
              <a:rPr lang="de-DE" sz="2800" spc="-100" dirty="0" err="1">
                <a:solidFill>
                  <a:srgbClr val="1A1A1A"/>
                </a:solidFill>
                <a:latin typeface="Calibri Light" panose="020F0302020204030204" pitchFamily="34" charset="0"/>
                <a:cs typeface="Calibri Light" panose="020F0302020204030204" pitchFamily="34" charset="0"/>
              </a:rPr>
              <a:t>prelevate</a:t>
            </a:r>
            <a:r>
              <a:rPr lang="de-DE" sz="2800" spc="-100" dirty="0">
                <a:solidFill>
                  <a:srgbClr val="1A1A1A"/>
                </a:solidFill>
                <a:latin typeface="Calibri Light" panose="020F0302020204030204" pitchFamily="34" charset="0"/>
                <a:cs typeface="Calibri Light" panose="020F0302020204030204" pitchFamily="34" charset="0"/>
              </a:rPr>
              <a:t> </a:t>
            </a:r>
            <a:r>
              <a:rPr lang="de-DE" sz="2800" spc="-100" dirty="0" err="1">
                <a:solidFill>
                  <a:srgbClr val="1A1A1A"/>
                </a:solidFill>
                <a:latin typeface="Calibri Light" panose="020F0302020204030204" pitchFamily="34" charset="0"/>
                <a:cs typeface="Calibri Light" panose="020F0302020204030204" pitchFamily="34" charset="0"/>
              </a:rPr>
              <a:t>dal</a:t>
            </a:r>
            <a:r>
              <a:rPr lang="de-DE" sz="2800" spc="-100" dirty="0">
                <a:solidFill>
                  <a:srgbClr val="1A1A1A"/>
                </a:solidFill>
                <a:latin typeface="Calibri Light" panose="020F0302020204030204" pitchFamily="34" charset="0"/>
                <a:cs typeface="Calibri Light" panose="020F0302020204030204" pitchFamily="34" charset="0"/>
              </a:rPr>
              <a:t> </a:t>
            </a:r>
            <a:r>
              <a:rPr lang="de-DE" sz="2800" spc="-100" dirty="0" err="1">
                <a:solidFill>
                  <a:srgbClr val="1A1A1A"/>
                </a:solidFill>
                <a:latin typeface="Calibri Light" panose="020F0302020204030204" pitchFamily="34" charset="0"/>
                <a:cs typeface="Calibri Light" panose="020F0302020204030204" pitchFamily="34" charset="0"/>
              </a:rPr>
              <a:t>programma</a:t>
            </a:r>
            <a:r>
              <a:rPr lang="de-DE" sz="2800" spc="-100" dirty="0">
                <a:solidFill>
                  <a:srgbClr val="1A1A1A"/>
                </a:solidFill>
                <a:latin typeface="Calibri Light" panose="020F0302020204030204" pitchFamily="34" charset="0"/>
                <a:cs typeface="Calibri Light" panose="020F0302020204030204" pitchFamily="34" charset="0"/>
              </a:rPr>
              <a:t> NC!</a:t>
            </a:r>
          </a:p>
          <a:p>
            <a:pPr>
              <a:spcBef>
                <a:spcPts val="600"/>
              </a:spcBef>
            </a:pPr>
            <a:endParaRPr lang="de-DE" sz="2000" spc="-100" dirty="0">
              <a:solidFill>
                <a:srgbClr val="1A1A1A"/>
              </a:solidFill>
              <a:latin typeface="Calibri" panose="020F0502020204030204" pitchFamily="34" charset="0"/>
              <a:cs typeface="Calibri" panose="020F0502020204030204" pitchFamily="34" charset="0"/>
            </a:endParaRPr>
          </a:p>
          <a:p>
            <a:pPr marL="457200" indent="-457200">
              <a:spcBef>
                <a:spcPts val="600"/>
              </a:spcBef>
              <a:buClr>
                <a:srgbClr val="C00000"/>
              </a:buClr>
              <a:buFont typeface="Calibri" panose="020F0502020204030204" pitchFamily="34" charset="0"/>
              <a:buChar char="‼"/>
            </a:pPr>
            <a:r>
              <a:rPr lang="de-DE" spc="-100" dirty="0" err="1">
                <a:solidFill>
                  <a:srgbClr val="1A1A1A"/>
                </a:solidFill>
                <a:latin typeface="Calibri" panose="020F0502020204030204" pitchFamily="34" charset="0"/>
                <a:cs typeface="Calibri" panose="020F0502020204030204" pitchFamily="34" charset="0"/>
              </a:rPr>
              <a:t>Aggiunta</a:t>
            </a:r>
            <a:r>
              <a:rPr lang="de-DE" spc="-100" dirty="0">
                <a:solidFill>
                  <a:srgbClr val="1A1A1A"/>
                </a:solidFill>
                <a:latin typeface="Calibri" panose="020F0502020204030204" pitchFamily="34" charset="0"/>
                <a:cs typeface="Calibri" panose="020F0502020204030204" pitchFamily="34" charset="0"/>
              </a:rPr>
              <a:t> di </a:t>
            </a:r>
            <a:r>
              <a:rPr lang="de-DE" spc="-100" dirty="0" err="1">
                <a:solidFill>
                  <a:srgbClr val="1A1A1A"/>
                </a:solidFill>
                <a:latin typeface="Calibri" panose="020F0502020204030204" pitchFamily="34" charset="0"/>
                <a:cs typeface="Calibri" panose="020F0502020204030204" pitchFamily="34" charset="0"/>
              </a:rPr>
              <a:t>programmi</a:t>
            </a:r>
            <a:r>
              <a:rPr lang="de-DE" spc="-100" dirty="0">
                <a:solidFill>
                  <a:srgbClr val="1A1A1A"/>
                </a:solidFill>
                <a:latin typeface="Calibri" panose="020F0502020204030204" pitchFamily="34" charset="0"/>
                <a:cs typeface="Calibri" panose="020F0502020204030204" pitchFamily="34" charset="0"/>
              </a:rPr>
              <a:t> NC </a:t>
            </a:r>
            <a:r>
              <a:rPr lang="de-DE" spc="-100" dirty="0" err="1">
                <a:solidFill>
                  <a:srgbClr val="1A1A1A"/>
                </a:solidFill>
                <a:latin typeface="Calibri" panose="020F0502020204030204" pitchFamily="34" charset="0"/>
                <a:cs typeface="Calibri" panose="020F0502020204030204" pitchFamily="34" charset="0"/>
              </a:rPr>
              <a:t>con</a:t>
            </a:r>
            <a:r>
              <a:rPr lang="de-DE" spc="-100" dirty="0">
                <a:solidFill>
                  <a:srgbClr val="1A1A1A"/>
                </a:solidFill>
                <a:latin typeface="Calibri" panose="020F0502020204030204" pitchFamily="34" charset="0"/>
                <a:cs typeface="Calibri" panose="020F0502020204030204" pitchFamily="34" charset="0"/>
              </a:rPr>
              <a:t> </a:t>
            </a:r>
            <a:r>
              <a:rPr lang="de-DE" spc="-100" dirty="0" err="1">
                <a:solidFill>
                  <a:srgbClr val="1A1A1A"/>
                </a:solidFill>
                <a:latin typeface="Calibri" panose="020F0502020204030204" pitchFamily="34" charset="0"/>
                <a:cs typeface="Calibri" panose="020F0502020204030204" pitchFamily="34" charset="0"/>
              </a:rPr>
              <a:t>un</a:t>
            </a:r>
            <a:r>
              <a:rPr lang="de-DE" spc="-100" dirty="0">
                <a:solidFill>
                  <a:srgbClr val="1A1A1A"/>
                </a:solidFill>
                <a:latin typeface="Calibri" panose="020F0502020204030204" pitchFamily="34" charset="0"/>
                <a:cs typeface="Calibri" panose="020F0502020204030204" pitchFamily="34" charset="0"/>
              </a:rPr>
              <a:t> semplice </a:t>
            </a:r>
            <a:r>
              <a:rPr lang="de-DE" spc="-100" dirty="0" err="1">
                <a:solidFill>
                  <a:srgbClr val="1A1A1A"/>
                </a:solidFill>
                <a:latin typeface="Calibri" panose="020F0502020204030204" pitchFamily="34" charset="0"/>
                <a:cs typeface="Calibri" panose="020F0502020204030204" pitchFamily="34" charset="0"/>
              </a:rPr>
              <a:t>drag</a:t>
            </a:r>
            <a:r>
              <a:rPr lang="de-DE" spc="-100" dirty="0">
                <a:solidFill>
                  <a:srgbClr val="1A1A1A"/>
                </a:solidFill>
                <a:latin typeface="Calibri" panose="020F0502020204030204" pitchFamily="34" charset="0"/>
                <a:cs typeface="Calibri" panose="020F0502020204030204" pitchFamily="34" charset="0"/>
              </a:rPr>
              <a:t> and </a:t>
            </a:r>
            <a:r>
              <a:rPr lang="de-DE" spc="-100" dirty="0" err="1">
                <a:solidFill>
                  <a:srgbClr val="1A1A1A"/>
                </a:solidFill>
                <a:latin typeface="Calibri" panose="020F0502020204030204" pitchFamily="34" charset="0"/>
                <a:cs typeface="Calibri" panose="020F0502020204030204" pitchFamily="34" charset="0"/>
              </a:rPr>
              <a:t>drop</a:t>
            </a:r>
            <a:endParaRPr lang="de-DE" spc="-100" dirty="0">
              <a:solidFill>
                <a:srgbClr val="1A1A1A"/>
              </a:solidFill>
              <a:latin typeface="Calibri" panose="020F0502020204030204" pitchFamily="34" charset="0"/>
              <a:cs typeface="Calibri" panose="020F0502020204030204" pitchFamily="34" charset="0"/>
            </a:endParaRPr>
          </a:p>
          <a:p>
            <a:pPr marL="457200" indent="-457200">
              <a:spcBef>
                <a:spcPts val="600"/>
              </a:spcBef>
              <a:buClr>
                <a:srgbClr val="C00000"/>
              </a:buClr>
              <a:buFont typeface="Calibri" panose="020F0502020204030204" pitchFamily="34" charset="0"/>
              <a:buChar char="‼"/>
            </a:pPr>
            <a:r>
              <a:rPr lang="de-DE" spc="-100" dirty="0" err="1">
                <a:solidFill>
                  <a:srgbClr val="1A1A1A"/>
                </a:solidFill>
                <a:latin typeface="Calibri" panose="020F0502020204030204" pitchFamily="34" charset="0"/>
                <a:cs typeface="Calibri" panose="020F0502020204030204" pitchFamily="34" charset="0"/>
              </a:rPr>
              <a:t>Creazione</a:t>
            </a:r>
            <a:r>
              <a:rPr lang="de-DE" spc="-100" dirty="0">
                <a:solidFill>
                  <a:srgbClr val="1A1A1A"/>
                </a:solidFill>
                <a:latin typeface="Calibri" panose="020F0502020204030204" pitchFamily="34" charset="0"/>
                <a:cs typeface="Calibri" panose="020F0502020204030204" pitchFamily="34" charset="0"/>
              </a:rPr>
              <a:t> </a:t>
            </a:r>
            <a:r>
              <a:rPr lang="de-DE" spc="-100" dirty="0" err="1">
                <a:solidFill>
                  <a:srgbClr val="1A1A1A"/>
                </a:solidFill>
                <a:latin typeface="Calibri" panose="020F0502020204030204" pitchFamily="34" charset="0"/>
                <a:cs typeface="Calibri" panose="020F0502020204030204" pitchFamily="34" charset="0"/>
              </a:rPr>
              <a:t>automatica</a:t>
            </a:r>
            <a:r>
              <a:rPr lang="de-DE" spc="-100" dirty="0">
                <a:solidFill>
                  <a:srgbClr val="1A1A1A"/>
                </a:solidFill>
                <a:latin typeface="Calibri" panose="020F0502020204030204" pitchFamily="34" charset="0"/>
                <a:cs typeface="Calibri" panose="020F0502020204030204" pitchFamily="34" charset="0"/>
              </a:rPr>
              <a:t> </a:t>
            </a:r>
            <a:r>
              <a:rPr lang="de-DE" spc="-100" dirty="0" err="1">
                <a:solidFill>
                  <a:srgbClr val="1A1A1A"/>
                </a:solidFill>
                <a:latin typeface="Calibri" panose="020F0502020204030204" pitchFamily="34" charset="0"/>
                <a:cs typeface="Calibri" panose="020F0502020204030204" pitchFamily="34" charset="0"/>
              </a:rPr>
              <a:t>dei</a:t>
            </a:r>
            <a:r>
              <a:rPr lang="de-DE" spc="-100" dirty="0">
                <a:solidFill>
                  <a:srgbClr val="1A1A1A"/>
                </a:solidFill>
                <a:latin typeface="Calibri" panose="020F0502020204030204" pitchFamily="34" charset="0"/>
                <a:cs typeface="Calibri" panose="020F0502020204030204" pitchFamily="34" charset="0"/>
              </a:rPr>
              <a:t> </a:t>
            </a:r>
            <a:r>
              <a:rPr lang="de-DE" spc="-100" dirty="0" err="1">
                <a:solidFill>
                  <a:srgbClr val="1A1A1A"/>
                </a:solidFill>
                <a:latin typeface="Calibri" panose="020F0502020204030204" pitchFamily="34" charset="0"/>
                <a:cs typeface="Calibri" panose="020F0502020204030204" pitchFamily="34" charset="0"/>
              </a:rPr>
              <a:t>dati</a:t>
            </a:r>
            <a:r>
              <a:rPr lang="de-DE" spc="-100" dirty="0">
                <a:solidFill>
                  <a:srgbClr val="1A1A1A"/>
                </a:solidFill>
                <a:latin typeface="Calibri" panose="020F0502020204030204" pitchFamily="34" charset="0"/>
                <a:cs typeface="Calibri" panose="020F0502020204030204" pitchFamily="34" charset="0"/>
              </a:rPr>
              <a:t> </a:t>
            </a:r>
            <a:r>
              <a:rPr lang="de-DE" spc="-100" dirty="0" err="1">
                <a:solidFill>
                  <a:srgbClr val="1A1A1A"/>
                </a:solidFill>
                <a:latin typeface="Calibri" panose="020F0502020204030204" pitchFamily="34" charset="0"/>
                <a:cs typeface="Calibri" panose="020F0502020204030204" pitchFamily="34" charset="0"/>
              </a:rPr>
              <a:t>principali</a:t>
            </a:r>
            <a:r>
              <a:rPr lang="de-DE" spc="-100" dirty="0">
                <a:solidFill>
                  <a:srgbClr val="1A1A1A"/>
                </a:solidFill>
                <a:latin typeface="Calibri" panose="020F0502020204030204" pitchFamily="34" charset="0"/>
                <a:cs typeface="Calibri" panose="020F0502020204030204" pitchFamily="34" charset="0"/>
              </a:rPr>
              <a:t> (</a:t>
            </a:r>
            <a:r>
              <a:rPr lang="de-DE" spc="-100" dirty="0" err="1">
                <a:solidFill>
                  <a:srgbClr val="1A1A1A"/>
                </a:solidFill>
                <a:latin typeface="Calibri" panose="020F0502020204030204" pitchFamily="34" charset="0"/>
                <a:cs typeface="Calibri" panose="020F0502020204030204" pitchFamily="34" charset="0"/>
              </a:rPr>
              <a:t>intestazione</a:t>
            </a:r>
            <a:r>
              <a:rPr lang="de-DE" spc="-100" dirty="0">
                <a:solidFill>
                  <a:srgbClr val="1A1A1A"/>
                </a:solidFill>
                <a:latin typeface="Calibri" panose="020F0502020204030204" pitchFamily="34" charset="0"/>
                <a:cs typeface="Calibri" panose="020F0502020204030204" pitchFamily="34" charset="0"/>
              </a:rPr>
              <a:t> NC)</a:t>
            </a:r>
          </a:p>
          <a:p>
            <a:pPr marL="457200" indent="-457200">
              <a:spcBef>
                <a:spcPts val="600"/>
              </a:spcBef>
              <a:buClr>
                <a:srgbClr val="C00000"/>
              </a:buClr>
              <a:buFont typeface="Calibri" panose="020F0502020204030204" pitchFamily="34" charset="0"/>
              <a:buChar char="‼"/>
            </a:pPr>
            <a:r>
              <a:rPr lang="de-DE" spc="-100" dirty="0" err="1">
                <a:solidFill>
                  <a:srgbClr val="1A1A1A"/>
                </a:solidFill>
                <a:latin typeface="Calibri" panose="020F0502020204030204" pitchFamily="34" charset="0"/>
                <a:cs typeface="Calibri" panose="020F0502020204030204" pitchFamily="34" charset="0"/>
              </a:rPr>
              <a:t>Creazione</a:t>
            </a:r>
            <a:r>
              <a:rPr lang="de-DE" spc="-100" dirty="0">
                <a:solidFill>
                  <a:srgbClr val="1A1A1A"/>
                </a:solidFill>
                <a:latin typeface="Calibri" panose="020F0502020204030204" pitchFamily="34" charset="0"/>
                <a:cs typeface="Calibri" panose="020F0502020204030204" pitchFamily="34" charset="0"/>
              </a:rPr>
              <a:t> </a:t>
            </a:r>
            <a:r>
              <a:rPr lang="de-DE" spc="-100" dirty="0" err="1">
                <a:solidFill>
                  <a:srgbClr val="1A1A1A"/>
                </a:solidFill>
                <a:latin typeface="Calibri" panose="020F0502020204030204" pitchFamily="34" charset="0"/>
                <a:cs typeface="Calibri" panose="020F0502020204030204" pitchFamily="34" charset="0"/>
              </a:rPr>
              <a:t>automatica</a:t>
            </a:r>
            <a:r>
              <a:rPr lang="de-DE" spc="-100" dirty="0">
                <a:solidFill>
                  <a:srgbClr val="1A1A1A"/>
                </a:solidFill>
                <a:latin typeface="Calibri" panose="020F0502020204030204" pitchFamily="34" charset="0"/>
                <a:cs typeface="Calibri" panose="020F0502020204030204" pitchFamily="34" charset="0"/>
              </a:rPr>
              <a:t> </a:t>
            </a:r>
            <a:r>
              <a:rPr lang="de-DE" spc="-100" dirty="0" err="1">
                <a:solidFill>
                  <a:srgbClr val="1A1A1A"/>
                </a:solidFill>
                <a:latin typeface="Calibri" panose="020F0502020204030204" pitchFamily="34" charset="0"/>
                <a:cs typeface="Calibri" panose="020F0502020204030204" pitchFamily="34" charset="0"/>
              </a:rPr>
              <a:t>Lista</a:t>
            </a:r>
            <a:r>
              <a:rPr lang="de-DE" spc="-100" dirty="0">
                <a:solidFill>
                  <a:srgbClr val="1A1A1A"/>
                </a:solidFill>
                <a:latin typeface="Calibri" panose="020F0502020204030204" pitchFamily="34" charset="0"/>
                <a:cs typeface="Calibri" panose="020F0502020204030204" pitchFamily="34" charset="0"/>
              </a:rPr>
              <a:t> </a:t>
            </a:r>
            <a:r>
              <a:rPr lang="de-DE" spc="-100" dirty="0" err="1">
                <a:solidFill>
                  <a:srgbClr val="1A1A1A"/>
                </a:solidFill>
                <a:latin typeface="Calibri" panose="020F0502020204030204" pitchFamily="34" charset="0"/>
                <a:cs typeface="Calibri" panose="020F0502020204030204" pitchFamily="34" charset="0"/>
              </a:rPr>
              <a:t>Utensili</a:t>
            </a:r>
            <a:endParaRPr lang="de-DE" spc="-100" dirty="0">
              <a:solidFill>
                <a:srgbClr val="1A1A1A"/>
              </a:solidFill>
              <a:latin typeface="Calibri" panose="020F0502020204030204" pitchFamily="34" charset="0"/>
              <a:cs typeface="Calibri" panose="020F0502020204030204" pitchFamily="34" charset="0"/>
            </a:endParaRPr>
          </a:p>
          <a:p>
            <a:pPr marL="457200" indent="-457200">
              <a:spcBef>
                <a:spcPts val="600"/>
              </a:spcBef>
              <a:buClr>
                <a:srgbClr val="C00000"/>
              </a:buClr>
              <a:buFont typeface="Calibri" panose="020F0502020204030204" pitchFamily="34" charset="0"/>
              <a:buChar char="‼"/>
            </a:pPr>
            <a:r>
              <a:rPr lang="de-DE" spc="-100" dirty="0">
                <a:solidFill>
                  <a:srgbClr val="1A1A1A"/>
                </a:solidFill>
                <a:latin typeface="Calibri" panose="020F0502020204030204" pitchFamily="34" charset="0"/>
                <a:cs typeface="Calibri" panose="020F0502020204030204" pitchFamily="34" charset="0"/>
              </a:rPr>
              <a:t>Il </a:t>
            </a:r>
            <a:r>
              <a:rPr lang="de-DE" spc="-100" dirty="0" err="1">
                <a:solidFill>
                  <a:srgbClr val="1A1A1A"/>
                </a:solidFill>
                <a:latin typeface="Calibri" panose="020F0502020204030204" pitchFamily="34" charset="0"/>
                <a:cs typeface="Calibri" panose="020F0502020204030204" pitchFamily="34" charset="0"/>
              </a:rPr>
              <a:t>programma</a:t>
            </a:r>
            <a:r>
              <a:rPr lang="de-DE" spc="-100" dirty="0">
                <a:solidFill>
                  <a:srgbClr val="1A1A1A"/>
                </a:solidFill>
                <a:latin typeface="Calibri" panose="020F0502020204030204" pitchFamily="34" charset="0"/>
                <a:cs typeface="Calibri" panose="020F0502020204030204" pitchFamily="34" charset="0"/>
              </a:rPr>
              <a:t> NC e le </a:t>
            </a:r>
            <a:r>
              <a:rPr lang="de-DE" spc="-100" dirty="0" err="1">
                <a:solidFill>
                  <a:srgbClr val="1A1A1A"/>
                </a:solidFill>
                <a:latin typeface="Calibri" panose="020F0502020204030204" pitchFamily="34" charset="0"/>
                <a:cs typeface="Calibri" panose="020F0502020204030204" pitchFamily="34" charset="0"/>
              </a:rPr>
              <a:t>informazioni</a:t>
            </a:r>
            <a:r>
              <a:rPr lang="de-DE" spc="-100" dirty="0">
                <a:solidFill>
                  <a:srgbClr val="1A1A1A"/>
                </a:solidFill>
                <a:latin typeface="Calibri" panose="020F0502020204030204" pitchFamily="34" charset="0"/>
                <a:cs typeface="Calibri" panose="020F0502020204030204" pitchFamily="34" charset="0"/>
              </a:rPr>
              <a:t> di </a:t>
            </a:r>
            <a:r>
              <a:rPr lang="de-DE" spc="-100" dirty="0" err="1">
                <a:solidFill>
                  <a:srgbClr val="1A1A1A"/>
                </a:solidFill>
                <a:latin typeface="Calibri" panose="020F0502020204030204" pitchFamily="34" charset="0"/>
                <a:cs typeface="Calibri" panose="020F0502020204030204" pitchFamily="34" charset="0"/>
              </a:rPr>
              <a:t>riferimento</a:t>
            </a:r>
            <a:r>
              <a:rPr lang="de-DE" spc="-100" dirty="0">
                <a:solidFill>
                  <a:srgbClr val="1A1A1A"/>
                </a:solidFill>
                <a:latin typeface="Calibri" panose="020F0502020204030204" pitchFamily="34" charset="0"/>
                <a:cs typeface="Calibri" panose="020F0502020204030204" pitchFamily="34" charset="0"/>
              </a:rPr>
              <a:t> </a:t>
            </a:r>
            <a:r>
              <a:rPr lang="de-DE" spc="-100" dirty="0" err="1">
                <a:solidFill>
                  <a:srgbClr val="1A1A1A"/>
                </a:solidFill>
                <a:latin typeface="Calibri" panose="020F0502020204030204" pitchFamily="34" charset="0"/>
                <a:cs typeface="Calibri" panose="020F0502020204030204" pitchFamily="34" charset="0"/>
              </a:rPr>
              <a:t>saranno</a:t>
            </a:r>
            <a:r>
              <a:rPr lang="de-DE" spc="-100" dirty="0">
                <a:solidFill>
                  <a:srgbClr val="1A1A1A"/>
                </a:solidFill>
                <a:latin typeface="Calibri" panose="020F0502020204030204" pitchFamily="34" charset="0"/>
                <a:cs typeface="Calibri" panose="020F0502020204030204" pitchFamily="34" charset="0"/>
              </a:rPr>
              <a:t> </a:t>
            </a:r>
            <a:r>
              <a:rPr lang="de-DE" spc="-100" dirty="0" err="1">
                <a:solidFill>
                  <a:srgbClr val="1A1A1A"/>
                </a:solidFill>
                <a:latin typeface="Calibri" panose="020F0502020204030204" pitchFamily="34" charset="0"/>
                <a:cs typeface="Calibri" panose="020F0502020204030204" pitchFamily="34" charset="0"/>
              </a:rPr>
              <a:t>automaticamente</a:t>
            </a:r>
            <a:r>
              <a:rPr lang="de-DE" spc="-100" dirty="0">
                <a:solidFill>
                  <a:srgbClr val="1A1A1A"/>
                </a:solidFill>
                <a:latin typeface="Calibri" panose="020F0502020204030204" pitchFamily="34" charset="0"/>
                <a:cs typeface="Calibri" panose="020F0502020204030204" pitchFamily="34" charset="0"/>
              </a:rPr>
              <a:t> </a:t>
            </a:r>
            <a:r>
              <a:rPr lang="de-DE" spc="-100" dirty="0" err="1">
                <a:solidFill>
                  <a:srgbClr val="1A1A1A"/>
                </a:solidFill>
                <a:latin typeface="Calibri" panose="020F0502020204030204" pitchFamily="34" charset="0"/>
                <a:cs typeface="Calibri" panose="020F0502020204030204" pitchFamily="34" charset="0"/>
              </a:rPr>
              <a:t>inseriti</a:t>
            </a:r>
            <a:r>
              <a:rPr lang="de-DE" spc="-100" dirty="0">
                <a:solidFill>
                  <a:srgbClr val="1A1A1A"/>
                </a:solidFill>
                <a:latin typeface="Calibri" panose="020F0502020204030204" pitchFamily="34" charset="0"/>
                <a:cs typeface="Calibri" panose="020F0502020204030204" pitchFamily="34" charset="0"/>
              </a:rPr>
              <a:t> </a:t>
            </a:r>
            <a:r>
              <a:rPr lang="de-DE" spc="-100" dirty="0" err="1">
                <a:solidFill>
                  <a:srgbClr val="1A1A1A"/>
                </a:solidFill>
                <a:latin typeface="Calibri" panose="020F0502020204030204" pitchFamily="34" charset="0"/>
                <a:cs typeface="Calibri" panose="020F0502020204030204" pitchFamily="34" charset="0"/>
              </a:rPr>
              <a:t>nel</a:t>
            </a:r>
            <a:r>
              <a:rPr lang="de-DE" spc="-100" dirty="0">
                <a:solidFill>
                  <a:srgbClr val="1A1A1A"/>
                </a:solidFill>
                <a:latin typeface="Calibri" panose="020F0502020204030204" pitchFamily="34" charset="0"/>
                <a:cs typeface="Calibri" panose="020F0502020204030204" pitchFamily="34" charset="0"/>
              </a:rPr>
              <a:t> PDM!</a:t>
            </a:r>
          </a:p>
          <a:p>
            <a:pPr marL="457200" indent="-457200">
              <a:spcBef>
                <a:spcPts val="600"/>
              </a:spcBef>
              <a:buClr>
                <a:srgbClr val="C00000"/>
              </a:buClr>
              <a:buFont typeface="Calibri" panose="020F0502020204030204" pitchFamily="34" charset="0"/>
              <a:buChar char="‼"/>
            </a:pPr>
            <a:endParaRPr lang="de-DE" spc="-100" dirty="0">
              <a:solidFill>
                <a:srgbClr val="1A1A1A"/>
              </a:solidFill>
              <a:latin typeface="Calibri" panose="020F0502020204030204" pitchFamily="34" charset="0"/>
              <a:cs typeface="Calibri" panose="020F0502020204030204" pitchFamily="34" charset="0"/>
            </a:endParaRPr>
          </a:p>
          <a:p>
            <a:pPr>
              <a:spcBef>
                <a:spcPts val="600"/>
              </a:spcBef>
              <a:buClr>
                <a:srgbClr val="C00000"/>
              </a:buClr>
            </a:pPr>
            <a:endParaRPr lang="de-DE" spc="-100" dirty="0">
              <a:solidFill>
                <a:srgbClr val="1A1A1A"/>
              </a:solidFill>
              <a:latin typeface="Calibri" panose="020F0502020204030204" pitchFamily="34" charset="0"/>
              <a:cs typeface="Calibri" panose="020F0502020204030204" pitchFamily="34" charset="0"/>
            </a:endParaRPr>
          </a:p>
          <a:p>
            <a:pPr>
              <a:spcBef>
                <a:spcPts val="600"/>
              </a:spcBef>
              <a:buClr>
                <a:srgbClr val="C00000"/>
              </a:buClr>
            </a:pPr>
            <a:r>
              <a:rPr lang="de-DE" sz="2800" spc="-100" dirty="0">
                <a:solidFill>
                  <a:srgbClr val="1A1A1A"/>
                </a:solidFill>
                <a:latin typeface="Calibri Light" panose="020F0302020204030204" pitchFamily="34" charset="0"/>
                <a:cs typeface="Calibri Light" panose="020F0302020204030204" pitchFamily="34" charset="0"/>
              </a:rPr>
              <a:t>! </a:t>
            </a:r>
            <a:r>
              <a:rPr lang="de-DE" sz="2800" spc="-100" dirty="0" err="1">
                <a:solidFill>
                  <a:srgbClr val="1A1A1A"/>
                </a:solidFill>
                <a:latin typeface="Calibri Light" panose="020F0302020204030204" pitchFamily="34" charset="0"/>
                <a:cs typeface="Calibri Light" panose="020F0302020204030204" pitchFamily="34" charset="0"/>
              </a:rPr>
              <a:t>TopSolid‘ShopFloor</a:t>
            </a:r>
            <a:r>
              <a:rPr lang="de-DE" sz="2800" spc="-100" dirty="0">
                <a:solidFill>
                  <a:srgbClr val="1A1A1A"/>
                </a:solidFill>
                <a:latin typeface="Calibri Light" panose="020F0302020204030204" pitchFamily="34" charset="0"/>
                <a:cs typeface="Calibri Light" panose="020F0302020204030204" pitchFamily="34" charset="0"/>
              </a:rPr>
              <a:t> e </a:t>
            </a:r>
            <a:r>
              <a:rPr lang="de-DE" sz="2800" spc="-100" dirty="0" err="1">
                <a:solidFill>
                  <a:srgbClr val="1A1A1A"/>
                </a:solidFill>
                <a:latin typeface="Calibri Light" panose="020F0302020204030204" pitchFamily="34" charset="0"/>
                <a:cs typeface="Calibri Light" panose="020F0302020204030204" pitchFamily="34" charset="0"/>
              </a:rPr>
              <a:t>una</a:t>
            </a:r>
            <a:r>
              <a:rPr lang="de-DE" sz="2800" spc="-100" dirty="0">
                <a:solidFill>
                  <a:srgbClr val="1A1A1A"/>
                </a:solidFill>
                <a:latin typeface="Calibri Light" panose="020F0302020204030204" pitchFamily="34" charset="0"/>
                <a:cs typeface="Calibri Light" panose="020F0302020204030204" pitchFamily="34" charset="0"/>
              </a:rPr>
              <a:t> </a:t>
            </a:r>
            <a:r>
              <a:rPr lang="de-DE" sz="2800" spc="-100" dirty="0" err="1">
                <a:solidFill>
                  <a:srgbClr val="1A1A1A"/>
                </a:solidFill>
                <a:latin typeface="Calibri Light" panose="020F0302020204030204" pitchFamily="34" charset="0"/>
                <a:cs typeface="Calibri Light" panose="020F0302020204030204" pitchFamily="34" charset="0"/>
              </a:rPr>
              <a:t>soluzione</a:t>
            </a:r>
            <a:r>
              <a:rPr lang="de-DE" sz="2800" spc="-100" dirty="0">
                <a:solidFill>
                  <a:srgbClr val="1A1A1A"/>
                </a:solidFill>
                <a:latin typeface="Calibri Light" panose="020F0302020204030204" pitchFamily="34" charset="0"/>
                <a:cs typeface="Calibri Light" panose="020F0302020204030204" pitchFamily="34" charset="0"/>
              </a:rPr>
              <a:t> </a:t>
            </a:r>
            <a:r>
              <a:rPr lang="de-DE" sz="2800" spc="-100" dirty="0" err="1">
                <a:solidFill>
                  <a:srgbClr val="1A1A1A"/>
                </a:solidFill>
                <a:latin typeface="Calibri Light" panose="020F0302020204030204" pitchFamily="34" charset="0"/>
                <a:cs typeface="Calibri Light" panose="020F0302020204030204" pitchFamily="34" charset="0"/>
              </a:rPr>
              <a:t>plug‘n‘play</a:t>
            </a:r>
            <a:r>
              <a:rPr lang="de-DE" sz="2800" spc="-100" dirty="0">
                <a:solidFill>
                  <a:srgbClr val="1A1A1A"/>
                </a:solidFill>
                <a:latin typeface="Calibri Light" panose="020F0302020204030204" pitchFamily="34" charset="0"/>
                <a:cs typeface="Calibri Light" panose="020F0302020204030204" pitchFamily="34" charset="0"/>
              </a:rPr>
              <a:t> e </a:t>
            </a:r>
            <a:r>
              <a:rPr lang="de-DE" sz="2800" spc="-100" dirty="0" err="1">
                <a:solidFill>
                  <a:srgbClr val="1A1A1A"/>
                </a:solidFill>
                <a:latin typeface="Calibri Light" panose="020F0302020204030204" pitchFamily="34" charset="0"/>
                <a:cs typeface="Calibri Light" panose="020F0302020204030204" pitchFamily="34" charset="0"/>
              </a:rPr>
              <a:t>puo</a:t>
            </a:r>
            <a:r>
              <a:rPr lang="de-DE" sz="2800" spc="-100" dirty="0">
                <a:solidFill>
                  <a:srgbClr val="1A1A1A"/>
                </a:solidFill>
                <a:latin typeface="Calibri Light" panose="020F0302020204030204" pitchFamily="34" charset="0"/>
                <a:cs typeface="Calibri Light" panose="020F0302020204030204" pitchFamily="34" charset="0"/>
              </a:rPr>
              <a:t> </a:t>
            </a:r>
            <a:r>
              <a:rPr lang="de-DE" sz="2800" spc="-100" dirty="0" err="1">
                <a:solidFill>
                  <a:srgbClr val="1A1A1A"/>
                </a:solidFill>
                <a:latin typeface="Calibri Light" panose="020F0302020204030204" pitchFamily="34" charset="0"/>
                <a:cs typeface="Calibri Light" panose="020F0302020204030204" pitchFamily="34" charset="0"/>
              </a:rPr>
              <a:t>essere</a:t>
            </a:r>
            <a:r>
              <a:rPr lang="de-DE" sz="2800" spc="-100" dirty="0">
                <a:solidFill>
                  <a:srgbClr val="1A1A1A"/>
                </a:solidFill>
                <a:latin typeface="Calibri Light" panose="020F0302020204030204" pitchFamily="34" charset="0"/>
                <a:cs typeface="Calibri Light" panose="020F0302020204030204" pitchFamily="34" charset="0"/>
              </a:rPr>
              <a:t> </a:t>
            </a:r>
            <a:r>
              <a:rPr lang="de-DE" sz="2800" spc="-100" dirty="0" err="1">
                <a:solidFill>
                  <a:srgbClr val="1A1A1A"/>
                </a:solidFill>
                <a:latin typeface="Calibri Light" panose="020F0302020204030204" pitchFamily="34" charset="0"/>
                <a:cs typeface="Calibri Light" panose="020F0302020204030204" pitchFamily="34" charset="0"/>
              </a:rPr>
              <a:t>dinamicamente</a:t>
            </a:r>
            <a:r>
              <a:rPr lang="de-DE" sz="2800" spc="-100" dirty="0">
                <a:solidFill>
                  <a:srgbClr val="1A1A1A"/>
                </a:solidFill>
                <a:latin typeface="Calibri Light" panose="020F0302020204030204" pitchFamily="34" charset="0"/>
                <a:cs typeface="Calibri Light" panose="020F0302020204030204" pitchFamily="34" charset="0"/>
              </a:rPr>
              <a:t> </a:t>
            </a:r>
            <a:r>
              <a:rPr lang="de-DE" sz="2800" spc="-100" dirty="0" err="1">
                <a:solidFill>
                  <a:srgbClr val="1A1A1A"/>
                </a:solidFill>
                <a:latin typeface="Calibri Light" panose="020F0302020204030204" pitchFamily="34" charset="0"/>
                <a:cs typeface="Calibri Light" panose="020F0302020204030204" pitchFamily="34" charset="0"/>
              </a:rPr>
              <a:t>integrata</a:t>
            </a:r>
            <a:r>
              <a:rPr lang="de-DE" sz="2800" spc="-100" dirty="0">
                <a:solidFill>
                  <a:srgbClr val="1A1A1A"/>
                </a:solidFill>
                <a:latin typeface="Calibri Light" panose="020F0302020204030204" pitchFamily="34" charset="0"/>
                <a:cs typeface="Calibri Light" panose="020F0302020204030204" pitchFamily="34" charset="0"/>
              </a:rPr>
              <a:t> </a:t>
            </a:r>
            <a:r>
              <a:rPr lang="de-DE" sz="2800" spc="-100" dirty="0" err="1">
                <a:solidFill>
                  <a:srgbClr val="1A1A1A"/>
                </a:solidFill>
                <a:latin typeface="Calibri Light" panose="020F0302020204030204" pitchFamily="34" charset="0"/>
                <a:cs typeface="Calibri Light" panose="020F0302020204030204" pitchFamily="34" charset="0"/>
              </a:rPr>
              <a:t>su</a:t>
            </a:r>
            <a:r>
              <a:rPr lang="de-DE" sz="2800" spc="-100" dirty="0">
                <a:solidFill>
                  <a:srgbClr val="1A1A1A"/>
                </a:solidFill>
                <a:latin typeface="Calibri Light" panose="020F0302020204030204" pitchFamily="34" charset="0"/>
                <a:cs typeface="Calibri Light" panose="020F0302020204030204" pitchFamily="34" charset="0"/>
              </a:rPr>
              <a:t> </a:t>
            </a:r>
            <a:r>
              <a:rPr lang="de-DE" sz="2800" spc="-100" dirty="0" err="1">
                <a:solidFill>
                  <a:srgbClr val="1A1A1A"/>
                </a:solidFill>
                <a:latin typeface="Calibri Light" panose="020F0302020204030204" pitchFamily="34" charset="0"/>
                <a:cs typeface="Calibri Light" panose="020F0302020204030204" pitchFamily="34" charset="0"/>
              </a:rPr>
              <a:t>qualunque</a:t>
            </a:r>
            <a:r>
              <a:rPr lang="de-DE" sz="2800" spc="-100" dirty="0">
                <a:solidFill>
                  <a:srgbClr val="1A1A1A"/>
                </a:solidFill>
                <a:latin typeface="Calibri Light" panose="020F0302020204030204" pitchFamily="34" charset="0"/>
                <a:cs typeface="Calibri Light" panose="020F0302020204030204" pitchFamily="34" charset="0"/>
              </a:rPr>
              <a:t> </a:t>
            </a:r>
            <a:r>
              <a:rPr lang="de-DE" sz="2800" spc="-100" dirty="0" err="1">
                <a:solidFill>
                  <a:srgbClr val="1A1A1A"/>
                </a:solidFill>
                <a:latin typeface="Calibri Light" panose="020F0302020204030204" pitchFamily="34" charset="0"/>
                <a:cs typeface="Calibri Light" panose="020F0302020204030204" pitchFamily="34" charset="0"/>
              </a:rPr>
              <a:t>software</a:t>
            </a:r>
            <a:r>
              <a:rPr lang="de-DE" sz="2800" spc="-100" dirty="0">
                <a:solidFill>
                  <a:srgbClr val="1A1A1A"/>
                </a:solidFill>
                <a:latin typeface="Calibri Light" panose="020F0302020204030204" pitchFamily="34" charset="0"/>
                <a:cs typeface="Calibri Light" panose="020F0302020204030204" pitchFamily="34" charset="0"/>
              </a:rPr>
              <a:t> </a:t>
            </a:r>
            <a:r>
              <a:rPr lang="de-DE" sz="2800" spc="-100" dirty="0" err="1">
                <a:solidFill>
                  <a:srgbClr val="1A1A1A"/>
                </a:solidFill>
                <a:latin typeface="Calibri Light" panose="020F0302020204030204" pitchFamily="34" charset="0"/>
                <a:cs typeface="Calibri Light" panose="020F0302020204030204" pitchFamily="34" charset="0"/>
              </a:rPr>
              <a:t>esistente</a:t>
            </a:r>
            <a:r>
              <a:rPr lang="de-DE" sz="2800" spc="-100" dirty="0">
                <a:solidFill>
                  <a:srgbClr val="1A1A1A"/>
                </a:solidFill>
                <a:latin typeface="Calibri Light" panose="020F0302020204030204" pitchFamily="34" charset="0"/>
                <a:cs typeface="Calibri Light" panose="020F0302020204030204" pitchFamily="34" charset="0"/>
              </a:rPr>
              <a:t> !</a:t>
            </a:r>
          </a:p>
        </p:txBody>
      </p:sp>
    </p:spTree>
    <p:extLst>
      <p:ext uri="{BB962C8B-B14F-4D97-AF65-F5344CB8AC3E}">
        <p14:creationId xmlns:p14="http://schemas.microsoft.com/office/powerpoint/2010/main" val="12905283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xEl>
                                              <p:pRg st="2" end="2"/>
                                            </p:txEl>
                                          </p:spTgt>
                                        </p:tgtEl>
                                        <p:attrNameLst>
                                          <p:attrName>style.visibility</p:attrName>
                                        </p:attrNameLst>
                                      </p:cBhvr>
                                      <p:to>
                                        <p:strVal val="visible"/>
                                      </p:to>
                                    </p:set>
                                    <p:animEffect transition="in" filter="fade">
                                      <p:cBhvr>
                                        <p:cTn id="7" dur="500"/>
                                        <p:tgtEl>
                                          <p:spTgt spid="2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xEl>
                                              <p:pRg st="3" end="3"/>
                                            </p:txEl>
                                          </p:spTgt>
                                        </p:tgtEl>
                                        <p:attrNameLst>
                                          <p:attrName>style.visibility</p:attrName>
                                        </p:attrNameLst>
                                      </p:cBhvr>
                                      <p:to>
                                        <p:strVal val="visible"/>
                                      </p:to>
                                    </p:set>
                                    <p:animEffect transition="in" filter="fade">
                                      <p:cBhvr>
                                        <p:cTn id="12" dur="500"/>
                                        <p:tgtEl>
                                          <p:spTgt spid="2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xEl>
                                              <p:pRg st="4" end="4"/>
                                            </p:txEl>
                                          </p:spTgt>
                                        </p:tgtEl>
                                        <p:attrNameLst>
                                          <p:attrName>style.visibility</p:attrName>
                                        </p:attrNameLst>
                                      </p:cBhvr>
                                      <p:to>
                                        <p:strVal val="visible"/>
                                      </p:to>
                                    </p:set>
                                    <p:animEffect transition="in" filter="fade">
                                      <p:cBhvr>
                                        <p:cTn id="17" dur="500"/>
                                        <p:tgtEl>
                                          <p:spTgt spid="2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xEl>
                                              <p:pRg st="5" end="5"/>
                                            </p:txEl>
                                          </p:spTgt>
                                        </p:tgtEl>
                                        <p:attrNameLst>
                                          <p:attrName>style.visibility</p:attrName>
                                        </p:attrNameLst>
                                      </p:cBhvr>
                                      <p:to>
                                        <p:strVal val="visible"/>
                                      </p:to>
                                    </p:set>
                                    <p:animEffect transition="in" filter="fade">
                                      <p:cBhvr>
                                        <p:cTn id="22" dur="500"/>
                                        <p:tgtEl>
                                          <p:spTgt spid="28">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xEl>
                                              <p:pRg st="8" end="8"/>
                                            </p:txEl>
                                          </p:spTgt>
                                        </p:tgtEl>
                                        <p:attrNameLst>
                                          <p:attrName>style.visibility</p:attrName>
                                        </p:attrNameLst>
                                      </p:cBhvr>
                                      <p:to>
                                        <p:strVal val="visible"/>
                                      </p:to>
                                    </p:set>
                                    <p:animEffect transition="in" filter="fade">
                                      <p:cBhvr>
                                        <p:cTn id="27" dur="500"/>
                                        <p:tgtEl>
                                          <p:spTgt spid="2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C634F7F-52C0-46DC-944F-81F6EB207D51}"/>
              </a:ext>
            </a:extLst>
          </p:cNvPr>
          <p:cNvSpPr>
            <a:spLocks noGrp="1"/>
          </p:cNvSpPr>
          <p:nvPr>
            <p:ph type="title"/>
          </p:nvPr>
        </p:nvSpPr>
        <p:spPr/>
        <p:txBody>
          <a:bodyPr>
            <a:normAutofit fontScale="90000"/>
          </a:bodyPr>
          <a:lstStyle/>
          <a:p>
            <a:r>
              <a:rPr lang="fr-FR" dirty="0" err="1"/>
              <a:t>Librerie</a:t>
            </a:r>
            <a:endParaRPr lang="fr-FR" dirty="0"/>
          </a:p>
        </p:txBody>
      </p:sp>
      <p:pic>
        <p:nvPicPr>
          <p:cNvPr id="5" name="Grafik 4">
            <a:extLst>
              <a:ext uri="{FF2B5EF4-FFF2-40B4-BE49-F238E27FC236}">
                <a16:creationId xmlns:a16="http://schemas.microsoft.com/office/drawing/2014/main" id="{ECD0ECD3-DC23-458C-8AFA-3CAE1A677C9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123048" y="1984443"/>
            <a:ext cx="6666303" cy="3750013"/>
          </a:xfrm>
          <a:prstGeom prst="rect">
            <a:avLst/>
          </a:prstGeom>
        </p:spPr>
      </p:pic>
      <p:sp>
        <p:nvSpPr>
          <p:cNvPr id="31" name="Rechteck 30">
            <a:extLst>
              <a:ext uri="{FF2B5EF4-FFF2-40B4-BE49-F238E27FC236}">
                <a16:creationId xmlns:a16="http://schemas.microsoft.com/office/drawing/2014/main" id="{C7376351-5E78-41B3-B5B8-081B8BE4C69F}"/>
              </a:ext>
            </a:extLst>
          </p:cNvPr>
          <p:cNvSpPr/>
          <p:nvPr/>
        </p:nvSpPr>
        <p:spPr>
          <a:xfrm>
            <a:off x="838200" y="2268969"/>
            <a:ext cx="4262200"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sz="2000" b="0" i="0" u="none" strike="noStrike" kern="1200" cap="none" spc="0" normalizeH="0" baseline="0" noProof="0" dirty="0" err="1">
                <a:ln>
                  <a:noFill/>
                </a:ln>
                <a:solidFill>
                  <a:srgbClr val="3C3C3C"/>
                </a:solidFill>
                <a:effectLst/>
                <a:uLnTx/>
                <a:uFillTx/>
                <a:latin typeface="Calibri Light" panose="020F0302020204030204" pitchFamily="34" charset="0"/>
                <a:cs typeface="Calibri Light" panose="020F0302020204030204" pitchFamily="34" charset="0"/>
              </a:rPr>
              <a:t>Punti</a:t>
            </a:r>
            <a:r>
              <a:rPr kumimoji="0" lang="de-DE" sz="2000" b="0" i="0" u="none" strike="noStrike" kern="1200" cap="none" spc="0" normalizeH="0" baseline="0" noProof="0" dirty="0">
                <a:ln>
                  <a:noFill/>
                </a:ln>
                <a:solidFill>
                  <a:srgbClr val="3C3C3C"/>
                </a:solidFill>
                <a:effectLst/>
                <a:uLnTx/>
                <a:uFillTx/>
                <a:latin typeface="Calibri Light" panose="020F0302020204030204" pitchFamily="34" charset="0"/>
                <a:cs typeface="Calibri Light" panose="020F0302020204030204" pitchFamily="34" charset="0"/>
              </a:rPr>
              <a:t> </a:t>
            </a:r>
            <a:r>
              <a:rPr kumimoji="0" lang="de-DE" sz="2000" b="0" i="0" u="none" strike="noStrike" kern="1200" cap="none" spc="0" normalizeH="0" baseline="0" noProof="0" dirty="0" err="1">
                <a:ln>
                  <a:noFill/>
                </a:ln>
                <a:solidFill>
                  <a:srgbClr val="3C3C3C"/>
                </a:solidFill>
                <a:effectLst/>
                <a:uLnTx/>
                <a:uFillTx/>
                <a:latin typeface="Calibri Light" panose="020F0302020204030204" pitchFamily="34" charset="0"/>
                <a:cs typeface="Calibri Light" panose="020F0302020204030204" pitchFamily="34" charset="0"/>
              </a:rPr>
              <a:t>Chiave</a:t>
            </a:r>
            <a:endParaRPr kumimoji="0" lang="de-DE" sz="2000" b="0" i="0" u="none" strike="noStrike" kern="1200" cap="none" spc="0" normalizeH="0" baseline="0" noProof="0" dirty="0">
              <a:ln>
                <a:noFill/>
              </a:ln>
              <a:solidFill>
                <a:srgbClr val="3C3C3C"/>
              </a:solidFill>
              <a:effectLst/>
              <a:uLnTx/>
              <a:uFillTx/>
              <a:latin typeface="Calibri Light" panose="020F0302020204030204" pitchFamily="34" charset="0"/>
              <a:cs typeface="Calibri Light" panose="020F0302020204030204" pitchFamily="34" charset="0"/>
            </a:endParaRPr>
          </a:p>
          <a:p>
            <a:pPr marL="285750" indent="-285750">
              <a:spcAft>
                <a:spcPts val="600"/>
              </a:spcAft>
              <a:buClr>
                <a:srgbClr val="C00000"/>
              </a:buClr>
              <a:buFont typeface="Courier New" panose="02070309020205020404" pitchFamily="49" charset="0"/>
              <a:buChar char="o"/>
            </a:pPr>
            <a:r>
              <a:rPr lang="fr-CH" sz="1600" dirty="0">
                <a:latin typeface="+mj-lt"/>
              </a:rPr>
              <a:t>Parti </a:t>
            </a:r>
            <a:r>
              <a:rPr lang="fr-CH" sz="1600" dirty="0" err="1">
                <a:latin typeface="+mj-lt"/>
              </a:rPr>
              <a:t>parametrizzate</a:t>
            </a:r>
            <a:r>
              <a:rPr lang="fr-CH" sz="1600" dirty="0">
                <a:latin typeface="+mj-lt"/>
              </a:rPr>
              <a:t> </a:t>
            </a:r>
            <a:r>
              <a:rPr lang="fr-CH" sz="1600" dirty="0" err="1">
                <a:latin typeface="+mj-lt"/>
              </a:rPr>
              <a:t>secondo</a:t>
            </a:r>
            <a:r>
              <a:rPr lang="fr-CH" sz="1600" dirty="0">
                <a:latin typeface="+mj-lt"/>
              </a:rPr>
              <a:t> ISO13399</a:t>
            </a:r>
          </a:p>
          <a:p>
            <a:pPr marL="285750" indent="-285750">
              <a:spcAft>
                <a:spcPts val="600"/>
              </a:spcAft>
              <a:buClr>
                <a:srgbClr val="C00000"/>
              </a:buClr>
              <a:buFont typeface="Courier New" panose="02070309020205020404" pitchFamily="49" charset="0"/>
              <a:buChar char="o"/>
            </a:pPr>
            <a:r>
              <a:rPr lang="fr-CH" sz="1600" dirty="0">
                <a:latin typeface="+mj-lt"/>
              </a:rPr>
              <a:t>Template di </a:t>
            </a:r>
            <a:r>
              <a:rPr lang="fr-CH" sz="1600" dirty="0" err="1">
                <a:latin typeface="+mj-lt"/>
              </a:rPr>
              <a:t>assemblaggio</a:t>
            </a:r>
            <a:endParaRPr lang="fr-CH" sz="1600" dirty="0">
              <a:latin typeface="+mj-lt"/>
            </a:endParaRPr>
          </a:p>
          <a:p>
            <a:pPr marL="285750" indent="-285750">
              <a:spcAft>
                <a:spcPts val="600"/>
              </a:spcAft>
              <a:buClr>
                <a:srgbClr val="C00000"/>
              </a:buClr>
              <a:buFont typeface="Courier New" panose="02070309020205020404" pitchFamily="49" charset="0"/>
              <a:buChar char="o"/>
            </a:pPr>
            <a:r>
              <a:rPr lang="fr-CH" sz="1600" dirty="0" err="1">
                <a:latin typeface="+mj-lt"/>
              </a:rPr>
              <a:t>Creazione</a:t>
            </a:r>
            <a:r>
              <a:rPr lang="fr-CH" sz="1600" dirty="0">
                <a:latin typeface="+mj-lt"/>
              </a:rPr>
              <a:t> semplice e </a:t>
            </a:r>
            <a:r>
              <a:rPr lang="fr-CH" sz="1600" dirty="0" err="1">
                <a:latin typeface="+mj-lt"/>
              </a:rPr>
              <a:t>veloce</a:t>
            </a:r>
            <a:endParaRPr lang="fr-CH" sz="1600" dirty="0">
              <a:latin typeface="+mj-lt"/>
            </a:endParaRPr>
          </a:p>
          <a:p>
            <a:pPr marL="285750" indent="-285750">
              <a:buClr>
                <a:srgbClr val="C00000"/>
              </a:buClr>
              <a:buFont typeface="Courier New" panose="02070309020205020404" pitchFamily="49" charset="0"/>
              <a:buChar char="o"/>
            </a:pPr>
            <a:endParaRPr lang="fr-CH" sz="1600" dirty="0">
              <a:latin typeface="+mj-lt"/>
            </a:endParaRPr>
          </a:p>
          <a:p>
            <a:pPr marL="285750" indent="-285750">
              <a:buClr>
                <a:srgbClr val="C00000"/>
              </a:buClr>
              <a:buFont typeface="Courier New" panose="02070309020205020404" pitchFamily="49" charset="0"/>
              <a:buChar char="o"/>
            </a:pPr>
            <a:endParaRPr lang="fr-CH" sz="1600" dirty="0">
              <a:latin typeface="+mj-lt"/>
            </a:endParaRPr>
          </a:p>
        </p:txBody>
      </p:sp>
      <p:sp>
        <p:nvSpPr>
          <p:cNvPr id="33" name="Textfeld 32">
            <a:extLst>
              <a:ext uri="{FF2B5EF4-FFF2-40B4-BE49-F238E27FC236}">
                <a16:creationId xmlns:a16="http://schemas.microsoft.com/office/drawing/2014/main" id="{A37ADFE1-D0C0-401D-BFE9-B6B152BA9B06}"/>
              </a:ext>
            </a:extLst>
          </p:cNvPr>
          <p:cNvSpPr txBox="1"/>
          <p:nvPr/>
        </p:nvSpPr>
        <p:spPr>
          <a:xfrm>
            <a:off x="774970" y="1160128"/>
            <a:ext cx="5470187" cy="400110"/>
          </a:xfrm>
          <a:prstGeom prst="rect">
            <a:avLst/>
          </a:prstGeom>
          <a:noFill/>
        </p:spPr>
        <p:txBody>
          <a:bodyPr wrap="square" rtlCol="0">
            <a:spAutoFit/>
          </a:bodyPr>
          <a:lstStyle/>
          <a:p>
            <a:r>
              <a:rPr lang="en-US" sz="2000" dirty="0">
                <a:latin typeface="Calibri Light" panose="020F0302020204030204" pitchFamily="34" charset="0"/>
                <a:cs typeface="Calibri Light" panose="020F0302020204030204" pitchFamily="34" charset="0"/>
              </a:rPr>
              <a:t>Lib CAM/</a:t>
            </a:r>
            <a:r>
              <a:rPr lang="en-US" sz="2000" dirty="0" err="1">
                <a:latin typeface="Calibri Light" panose="020F0302020204030204" pitchFamily="34" charset="0"/>
                <a:cs typeface="Calibri Light" panose="020F0302020204030204" pitchFamily="34" charset="0"/>
              </a:rPr>
              <a:t>TopSolid‘ShopFloor</a:t>
            </a:r>
            <a:r>
              <a:rPr lang="en-US" sz="2000" dirty="0">
                <a:latin typeface="Calibri Light" panose="020F0302020204030204" pitchFamily="34" charset="0"/>
                <a:cs typeface="Calibri Light" panose="020F0302020204030204" pitchFamily="34" charset="0"/>
              </a:rPr>
              <a:t> Tool Template</a:t>
            </a:r>
          </a:p>
        </p:txBody>
      </p:sp>
      <p:sp>
        <p:nvSpPr>
          <p:cNvPr id="35" name="Textfeld 34">
            <a:extLst>
              <a:ext uri="{FF2B5EF4-FFF2-40B4-BE49-F238E27FC236}">
                <a16:creationId xmlns:a16="http://schemas.microsoft.com/office/drawing/2014/main" id="{6320B271-BB32-4F7A-88DB-3585512E79A6}"/>
              </a:ext>
            </a:extLst>
          </p:cNvPr>
          <p:cNvSpPr txBox="1"/>
          <p:nvPr/>
        </p:nvSpPr>
        <p:spPr>
          <a:xfrm>
            <a:off x="774970" y="4149583"/>
            <a:ext cx="3193915" cy="646331"/>
          </a:xfrm>
          <a:prstGeom prst="rect">
            <a:avLst/>
          </a:prstGeom>
          <a:noFill/>
        </p:spPr>
        <p:txBody>
          <a:bodyPr wrap="square">
            <a:spAutoFit/>
          </a:bodyPr>
          <a:lstStyle/>
          <a:p>
            <a:pPr>
              <a:buClr>
                <a:srgbClr val="C00000"/>
              </a:buClr>
            </a:pPr>
            <a:r>
              <a:rPr lang="fr-CH" sz="1800" dirty="0" err="1">
                <a:latin typeface="+mj-lt"/>
              </a:rPr>
              <a:t>Disponibile</a:t>
            </a:r>
            <a:r>
              <a:rPr lang="fr-CH" sz="1800" dirty="0">
                <a:latin typeface="+mj-lt"/>
              </a:rPr>
              <a:t> per tutti i </a:t>
            </a:r>
            <a:r>
              <a:rPr lang="fr-CH" sz="1800" dirty="0" err="1">
                <a:latin typeface="+mj-lt"/>
              </a:rPr>
              <a:t>clienti</a:t>
            </a:r>
            <a:r>
              <a:rPr lang="fr-CH" sz="1800" dirty="0">
                <a:latin typeface="+mj-lt"/>
              </a:rPr>
              <a:t> </a:t>
            </a:r>
            <a:r>
              <a:rPr lang="fr-CH" sz="1800" dirty="0" err="1">
                <a:latin typeface="+mj-lt"/>
              </a:rPr>
              <a:t>TopSolid’CAM</a:t>
            </a:r>
            <a:r>
              <a:rPr lang="fr-CH" dirty="0">
                <a:latin typeface="+mj-lt"/>
              </a:rPr>
              <a:t>!</a:t>
            </a:r>
            <a:endParaRPr lang="fr-CH" sz="1800" dirty="0">
              <a:latin typeface="+mj-lt"/>
            </a:endParaRPr>
          </a:p>
        </p:txBody>
      </p:sp>
      <p:pic>
        <p:nvPicPr>
          <p:cNvPr id="29" name="blank">
            <a:extLst>
              <a:ext uri="{FF2B5EF4-FFF2-40B4-BE49-F238E27FC236}">
                <a16:creationId xmlns:a16="http://schemas.microsoft.com/office/drawing/2014/main" id="{5442DC01-4EA6-406B-86FD-1EDBC9C29D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8726" y="1839714"/>
            <a:ext cx="7425171" cy="5225523"/>
          </a:xfrm>
          <a:prstGeom prst="rect">
            <a:avLst/>
          </a:prstGeom>
        </p:spPr>
      </p:pic>
    </p:spTree>
    <p:extLst>
      <p:ext uri="{BB962C8B-B14F-4D97-AF65-F5344CB8AC3E}">
        <p14:creationId xmlns:p14="http://schemas.microsoft.com/office/powerpoint/2010/main" val="414281098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CE4B3C-AA34-4C13-AB38-9474737EAAFD}"/>
              </a:ext>
            </a:extLst>
          </p:cNvPr>
          <p:cNvSpPr>
            <a:spLocks noGrp="1"/>
          </p:cNvSpPr>
          <p:nvPr>
            <p:ph type="title"/>
          </p:nvPr>
        </p:nvSpPr>
        <p:spPr>
          <a:xfrm>
            <a:off x="3476625" y="2975969"/>
            <a:ext cx="6991350" cy="1524911"/>
          </a:xfrm>
        </p:spPr>
        <p:txBody>
          <a:bodyPr>
            <a:normAutofit/>
          </a:bodyPr>
          <a:lstStyle/>
          <a:p>
            <a:pPr>
              <a:spcAft>
                <a:spcPts val="1800"/>
              </a:spcAft>
            </a:pPr>
            <a:br>
              <a:rPr lang="fr-FR" sz="3600" cap="none" dirty="0">
                <a:latin typeface="Calibri Light" panose="020F0302020204030204" pitchFamily="34" charset="0"/>
                <a:cs typeface="Calibri Light" panose="020F0302020204030204" pitchFamily="34" charset="0"/>
              </a:rPr>
            </a:br>
            <a:r>
              <a:rPr lang="fr-FR" sz="3600" cap="none" dirty="0">
                <a:latin typeface="Calibri Light" panose="020F0302020204030204" pitchFamily="34" charset="0"/>
                <a:cs typeface="Calibri Light" panose="020F0302020204030204" pitchFamily="34" charset="0"/>
              </a:rPr>
              <a:t>BENEFICI</a:t>
            </a:r>
            <a:endParaRPr lang="fr-FR" dirty="0"/>
          </a:p>
        </p:txBody>
      </p:sp>
    </p:spTree>
    <p:extLst>
      <p:ext uri="{BB962C8B-B14F-4D97-AF65-F5344CB8AC3E}">
        <p14:creationId xmlns:p14="http://schemas.microsoft.com/office/powerpoint/2010/main" val="2045063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C634F7F-52C0-46DC-944F-81F6EB207D51}"/>
              </a:ext>
            </a:extLst>
          </p:cNvPr>
          <p:cNvSpPr>
            <a:spLocks noGrp="1"/>
          </p:cNvSpPr>
          <p:nvPr>
            <p:ph type="title"/>
          </p:nvPr>
        </p:nvSpPr>
        <p:spPr>
          <a:xfrm>
            <a:off x="833844" y="571121"/>
            <a:ext cx="5836065" cy="462002"/>
          </a:xfrm>
        </p:spPr>
        <p:txBody>
          <a:bodyPr>
            <a:normAutofit fontScale="90000"/>
          </a:bodyPr>
          <a:lstStyle/>
          <a:p>
            <a:r>
              <a:rPr lang="fr-FR" dirty="0"/>
              <a:t>BENEFICI</a:t>
            </a:r>
          </a:p>
        </p:txBody>
      </p:sp>
      <p:sp>
        <p:nvSpPr>
          <p:cNvPr id="15" name="Textfeld 14">
            <a:extLst>
              <a:ext uri="{FF2B5EF4-FFF2-40B4-BE49-F238E27FC236}">
                <a16:creationId xmlns:a16="http://schemas.microsoft.com/office/drawing/2014/main" id="{AFE573CC-89D7-4DF6-AD5E-9823A87E8A12}"/>
              </a:ext>
            </a:extLst>
          </p:cNvPr>
          <p:cNvSpPr txBox="1"/>
          <p:nvPr/>
        </p:nvSpPr>
        <p:spPr>
          <a:xfrm>
            <a:off x="838200" y="1349085"/>
            <a:ext cx="7456055" cy="2385268"/>
          </a:xfrm>
          <a:prstGeom prst="rect">
            <a:avLst/>
          </a:prstGeom>
          <a:noFill/>
        </p:spPr>
        <p:txBody>
          <a:bodyPr wrap="square" rtlCol="0">
            <a:spAutoFit/>
          </a:bodyPr>
          <a:lstStyle/>
          <a:p>
            <a:pPr>
              <a:spcAft>
                <a:spcPts val="600"/>
              </a:spcAft>
            </a:pPr>
            <a:r>
              <a:rPr lang="fr-CH" dirty="0" err="1"/>
              <a:t>TopSolid’ShopFloor</a:t>
            </a:r>
            <a:r>
              <a:rPr lang="fr-CH" dirty="0"/>
              <a:t> non ha </a:t>
            </a:r>
            <a:r>
              <a:rPr lang="fr-CH" dirty="0" err="1"/>
              <a:t>bisogno</a:t>
            </a:r>
            <a:r>
              <a:rPr lang="fr-CH" dirty="0"/>
              <a:t> di </a:t>
            </a:r>
            <a:r>
              <a:rPr lang="fr-CH" dirty="0" err="1"/>
              <a:t>una</a:t>
            </a:r>
            <a:r>
              <a:rPr lang="fr-CH" dirty="0"/>
              <a:t> </a:t>
            </a:r>
            <a:r>
              <a:rPr lang="fr-CH" dirty="0" err="1"/>
              <a:t>interfaccia</a:t>
            </a:r>
            <a:r>
              <a:rPr lang="fr-CH" dirty="0"/>
              <a:t> </a:t>
            </a:r>
            <a:r>
              <a:rPr lang="fr-CH" dirty="0" err="1"/>
              <a:t>personalizzata</a:t>
            </a:r>
            <a:r>
              <a:rPr lang="fr-CH" dirty="0"/>
              <a:t> per </a:t>
            </a:r>
            <a:r>
              <a:rPr lang="fr-CH" dirty="0" err="1"/>
              <a:t>scrivere</a:t>
            </a:r>
            <a:r>
              <a:rPr lang="fr-CH" dirty="0"/>
              <a:t> </a:t>
            </a:r>
            <a:r>
              <a:rPr lang="fr-CH" dirty="0" err="1"/>
              <a:t>dati</a:t>
            </a:r>
            <a:r>
              <a:rPr lang="fr-CH" dirty="0"/>
              <a:t> in </a:t>
            </a:r>
            <a:r>
              <a:rPr lang="fr-CH" dirty="0" err="1"/>
              <a:t>TopSolid’CAM</a:t>
            </a:r>
            <a:r>
              <a:rPr lang="fr-CH" dirty="0"/>
              <a:t>. </a:t>
            </a:r>
            <a:r>
              <a:rPr lang="fr-CH" dirty="0" err="1"/>
              <a:t>TopSolid’ShopFloor</a:t>
            </a:r>
            <a:r>
              <a:rPr lang="fr-CH" dirty="0"/>
              <a:t> e </a:t>
            </a:r>
            <a:r>
              <a:rPr lang="fr-CH" dirty="0" err="1"/>
              <a:t>TopSolid’Cam</a:t>
            </a:r>
            <a:r>
              <a:rPr lang="fr-CH" dirty="0"/>
              <a:t> </a:t>
            </a:r>
            <a:r>
              <a:rPr lang="fr-CH" dirty="0" err="1"/>
              <a:t>usano</a:t>
            </a:r>
            <a:r>
              <a:rPr lang="fr-CH" dirty="0"/>
              <a:t> lo </a:t>
            </a:r>
            <a:r>
              <a:rPr lang="fr-CH" dirty="0" err="1"/>
              <a:t>stesso</a:t>
            </a:r>
            <a:r>
              <a:rPr lang="fr-CH" dirty="0"/>
              <a:t> </a:t>
            </a:r>
            <a:r>
              <a:rPr lang="fr-CH" dirty="0" err="1"/>
              <a:t>DATABaSE</a:t>
            </a:r>
            <a:r>
              <a:rPr lang="fr-CH" dirty="0"/>
              <a:t> </a:t>
            </a:r>
            <a:r>
              <a:rPr lang="fr-CH" dirty="0" err="1"/>
              <a:t>nativo</a:t>
            </a:r>
            <a:r>
              <a:rPr lang="fr-CH" dirty="0"/>
              <a:t> – </a:t>
            </a:r>
            <a:r>
              <a:rPr lang="fr-CH" dirty="0" err="1"/>
              <a:t>Questo</a:t>
            </a:r>
            <a:r>
              <a:rPr lang="fr-CH" dirty="0"/>
              <a:t> </a:t>
            </a:r>
            <a:r>
              <a:rPr lang="fr-CH" dirty="0" err="1"/>
              <a:t>significa</a:t>
            </a:r>
            <a:r>
              <a:rPr lang="fr-CH" dirty="0"/>
              <a:t>:</a:t>
            </a:r>
          </a:p>
          <a:p>
            <a:pPr marL="285750" indent="-285750">
              <a:buClr>
                <a:srgbClr val="C00000"/>
              </a:buClr>
              <a:buFont typeface="Courier New" panose="02070309020205020404" pitchFamily="49" charset="0"/>
              <a:buChar char="o"/>
            </a:pPr>
            <a:r>
              <a:rPr lang="fr-CH" dirty="0" err="1"/>
              <a:t>Nessun</a:t>
            </a:r>
            <a:r>
              <a:rPr lang="fr-CH" dirty="0"/>
              <a:t> </a:t>
            </a:r>
            <a:r>
              <a:rPr lang="fr-CH" dirty="0" err="1"/>
              <a:t>costo</a:t>
            </a:r>
            <a:r>
              <a:rPr lang="fr-CH" dirty="0"/>
              <a:t> </a:t>
            </a:r>
            <a:r>
              <a:rPr lang="fr-CH" dirty="0" err="1"/>
              <a:t>aggiuntivo</a:t>
            </a:r>
            <a:r>
              <a:rPr lang="fr-CH" dirty="0"/>
              <a:t>!</a:t>
            </a:r>
          </a:p>
          <a:p>
            <a:pPr marL="285750" indent="-285750">
              <a:buClr>
                <a:srgbClr val="C00000"/>
              </a:buClr>
              <a:buFont typeface="Courier New" panose="02070309020205020404" pitchFamily="49" charset="0"/>
              <a:buChar char="o"/>
            </a:pPr>
            <a:r>
              <a:rPr lang="fr-CH" dirty="0" err="1"/>
              <a:t>Nessun</a:t>
            </a:r>
            <a:r>
              <a:rPr lang="fr-CH" dirty="0"/>
              <a:t> </a:t>
            </a:r>
            <a:r>
              <a:rPr lang="fr-CH" dirty="0" err="1"/>
              <a:t>problema</a:t>
            </a:r>
            <a:r>
              <a:rPr lang="fr-CH" dirty="0"/>
              <a:t> di </a:t>
            </a:r>
            <a:r>
              <a:rPr lang="fr-CH" dirty="0" err="1"/>
              <a:t>errore</a:t>
            </a:r>
            <a:r>
              <a:rPr lang="fr-CH" dirty="0"/>
              <a:t> di </a:t>
            </a:r>
            <a:r>
              <a:rPr lang="fr-CH" dirty="0" err="1"/>
              <a:t>funzionalità</a:t>
            </a:r>
            <a:r>
              <a:rPr lang="fr-CH" dirty="0"/>
              <a:t>!</a:t>
            </a:r>
          </a:p>
          <a:p>
            <a:pPr marL="285750" indent="-285750">
              <a:buClr>
                <a:srgbClr val="C00000"/>
              </a:buClr>
              <a:buFont typeface="Courier New" panose="02070309020205020404" pitchFamily="49" charset="0"/>
              <a:buChar char="o"/>
            </a:pPr>
            <a:r>
              <a:rPr lang="fr-CH" dirty="0" err="1"/>
              <a:t>Completamente</a:t>
            </a:r>
            <a:r>
              <a:rPr lang="fr-CH" dirty="0"/>
              <a:t> </a:t>
            </a:r>
            <a:r>
              <a:rPr lang="fr-CH" dirty="0" err="1"/>
              <a:t>associativo</a:t>
            </a:r>
            <a:r>
              <a:rPr lang="fr-CH" dirty="0"/>
              <a:t>!</a:t>
            </a:r>
          </a:p>
          <a:p>
            <a:pPr marL="285750" indent="-285750">
              <a:buClr>
                <a:srgbClr val="C00000"/>
              </a:buClr>
              <a:buFont typeface="Courier New" panose="02070309020205020404" pitchFamily="49" charset="0"/>
              <a:buChar char="o"/>
            </a:pPr>
            <a:r>
              <a:rPr lang="fr-CH" dirty="0"/>
              <a:t>Un solo </a:t>
            </a:r>
            <a:r>
              <a:rPr lang="fr-CH" dirty="0" err="1"/>
              <a:t>fornitore</a:t>
            </a:r>
            <a:r>
              <a:rPr lang="fr-CH" dirty="0"/>
              <a:t> , un solo </a:t>
            </a:r>
            <a:r>
              <a:rPr lang="fr-CH" dirty="0" err="1"/>
              <a:t>riferimento</a:t>
            </a:r>
            <a:r>
              <a:rPr lang="fr-CH" dirty="0"/>
              <a:t> per </a:t>
            </a:r>
            <a:r>
              <a:rPr lang="fr-CH" dirty="0" err="1"/>
              <a:t>tutto</a:t>
            </a:r>
            <a:r>
              <a:rPr lang="fr-CH" dirty="0"/>
              <a:t>!</a:t>
            </a:r>
          </a:p>
          <a:p>
            <a:endParaRPr lang="en-GB" dirty="0"/>
          </a:p>
        </p:txBody>
      </p:sp>
    </p:spTree>
    <p:extLst>
      <p:ext uri="{BB962C8B-B14F-4D97-AF65-F5344CB8AC3E}">
        <p14:creationId xmlns:p14="http://schemas.microsoft.com/office/powerpoint/2010/main" val="1458077164"/>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CE4B3C-AA34-4C13-AB38-9474737EAAFD}"/>
              </a:ext>
            </a:extLst>
          </p:cNvPr>
          <p:cNvSpPr>
            <a:spLocks noGrp="1"/>
          </p:cNvSpPr>
          <p:nvPr>
            <p:ph type="title"/>
          </p:nvPr>
        </p:nvSpPr>
        <p:spPr>
          <a:xfrm>
            <a:off x="3390128" y="2419915"/>
            <a:ext cx="6991350" cy="2337436"/>
          </a:xfrm>
        </p:spPr>
        <p:txBody>
          <a:bodyPr>
            <a:normAutofit fontScale="90000"/>
          </a:bodyPr>
          <a:lstStyle/>
          <a:p>
            <a:pPr>
              <a:spcAft>
                <a:spcPts val="1800"/>
              </a:spcAft>
            </a:pPr>
            <a:br>
              <a:rPr lang="fr-FR" sz="3600" cap="none" dirty="0">
                <a:latin typeface="Calibri Light" panose="020F0302020204030204" pitchFamily="34" charset="0"/>
                <a:cs typeface="Calibri Light" panose="020F0302020204030204" pitchFamily="34" charset="0"/>
              </a:rPr>
            </a:br>
            <a:r>
              <a:rPr lang="fr-FR" sz="3600" cap="none" dirty="0">
                <a:latin typeface="Calibri Light" panose="020F0302020204030204" pitchFamily="34" charset="0"/>
                <a:cs typeface="Calibri Light" panose="020F0302020204030204" pitchFamily="34" charset="0"/>
              </a:rPr>
              <a:t>Vi </a:t>
            </a:r>
            <a:r>
              <a:rPr lang="fr-FR" sz="3600" cap="none" dirty="0" err="1">
                <a:latin typeface="Calibri Light" panose="020F0302020204030204" pitchFamily="34" charset="0"/>
                <a:cs typeface="Calibri Light" panose="020F0302020204030204" pitchFamily="34" charset="0"/>
              </a:rPr>
              <a:t>aspettiamo</a:t>
            </a:r>
            <a:r>
              <a:rPr lang="fr-FR" sz="3600" cap="none" dirty="0">
                <a:latin typeface="Calibri Light" panose="020F0302020204030204" pitchFamily="34" charset="0"/>
                <a:cs typeface="Calibri Light" panose="020F0302020204030204" pitchFamily="34" charset="0"/>
              </a:rPr>
              <a:t> il 16 o 17 NOVEMBRE</a:t>
            </a:r>
            <a:br>
              <a:rPr lang="fr-FR" sz="3600" cap="none" dirty="0">
                <a:latin typeface="Calibri Light" panose="020F0302020204030204" pitchFamily="34" charset="0"/>
                <a:cs typeface="Calibri Light" panose="020F0302020204030204" pitchFamily="34" charset="0"/>
              </a:rPr>
            </a:br>
            <a:r>
              <a:rPr lang="fr-FR" sz="3600" cap="none" dirty="0">
                <a:latin typeface="Calibri Light" panose="020F0302020204030204" pitchFamily="34" charset="0"/>
                <a:cs typeface="Calibri Light" panose="020F0302020204030204" pitchFamily="34" charset="0"/>
              </a:rPr>
              <a:t>alla showroom di VIGEVANO per un </a:t>
            </a:r>
            <a:r>
              <a:rPr lang="fr-FR" sz="3600" cap="none" dirty="0" err="1">
                <a:latin typeface="Calibri Light" panose="020F0302020204030204" pitchFamily="34" charset="0"/>
                <a:cs typeface="Calibri Light" panose="020F0302020204030204" pitchFamily="34" charset="0"/>
              </a:rPr>
              <a:t>esempio</a:t>
            </a:r>
            <a:r>
              <a:rPr lang="fr-FR" sz="3600" cap="none" dirty="0">
                <a:latin typeface="Calibri Light" panose="020F0302020204030204" pitchFamily="34" charset="0"/>
                <a:cs typeface="Calibri Light" panose="020F0302020204030204" pitchFamily="34" charset="0"/>
              </a:rPr>
              <a:t> pratico</a:t>
            </a:r>
            <a:br>
              <a:rPr lang="fr-FR" sz="3600" cap="none" dirty="0">
                <a:latin typeface="Calibri Light" panose="020F0302020204030204" pitchFamily="34" charset="0"/>
                <a:cs typeface="Calibri Light" panose="020F0302020204030204" pitchFamily="34" charset="0"/>
              </a:rPr>
            </a:br>
            <a:endParaRPr lang="fr-FR" dirty="0"/>
          </a:p>
        </p:txBody>
      </p:sp>
    </p:spTree>
    <p:extLst>
      <p:ext uri="{BB962C8B-B14F-4D97-AF65-F5344CB8AC3E}">
        <p14:creationId xmlns:p14="http://schemas.microsoft.com/office/powerpoint/2010/main" val="3881814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CE4B3C-AA34-4C13-AB38-9474737EAAFD}"/>
              </a:ext>
            </a:extLst>
          </p:cNvPr>
          <p:cNvSpPr>
            <a:spLocks noGrp="1"/>
          </p:cNvSpPr>
          <p:nvPr>
            <p:ph type="title"/>
          </p:nvPr>
        </p:nvSpPr>
        <p:spPr>
          <a:xfrm>
            <a:off x="3476625" y="2975969"/>
            <a:ext cx="6991350" cy="1524911"/>
          </a:xfrm>
        </p:spPr>
        <p:txBody>
          <a:bodyPr>
            <a:normAutofit/>
          </a:bodyPr>
          <a:lstStyle/>
          <a:p>
            <a:pPr>
              <a:spcAft>
                <a:spcPts val="1800"/>
              </a:spcAft>
            </a:pPr>
            <a:br>
              <a:rPr lang="fr-FR" sz="3600" cap="none" dirty="0">
                <a:latin typeface="Calibri Light" panose="020F0302020204030204" pitchFamily="34" charset="0"/>
                <a:cs typeface="Calibri Light" panose="020F0302020204030204" pitchFamily="34" charset="0"/>
              </a:rPr>
            </a:br>
            <a:r>
              <a:rPr lang="fr-FR" sz="3600" cap="none" dirty="0">
                <a:latin typeface="Calibri Light" panose="020F0302020204030204" pitchFamily="34" charset="0"/>
                <a:cs typeface="Calibri Light" panose="020F0302020204030204" pitchFamily="34" charset="0"/>
              </a:rPr>
              <a:t>Cosa e </a:t>
            </a:r>
            <a:r>
              <a:rPr lang="fr-FR" sz="3600" cap="none" dirty="0" err="1">
                <a:latin typeface="Calibri Light" panose="020F0302020204030204" pitchFamily="34" charset="0"/>
                <a:cs typeface="Calibri Light" panose="020F0302020204030204" pitchFamily="34" charset="0"/>
              </a:rPr>
              <a:t>TopSolid’ShopFloor</a:t>
            </a:r>
            <a:r>
              <a:rPr lang="fr-FR" sz="3600" cap="none" dirty="0">
                <a:latin typeface="Calibri Light" panose="020F0302020204030204" pitchFamily="34" charset="0"/>
                <a:cs typeface="Calibri Light" panose="020F0302020204030204" pitchFamily="34" charset="0"/>
              </a:rPr>
              <a:t> ?</a:t>
            </a:r>
            <a:endParaRPr lang="fr-FR" dirty="0"/>
          </a:p>
        </p:txBody>
      </p:sp>
    </p:spTree>
    <p:extLst>
      <p:ext uri="{BB962C8B-B14F-4D97-AF65-F5344CB8AC3E}">
        <p14:creationId xmlns:p14="http://schemas.microsoft.com/office/powerpoint/2010/main" val="3766472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a:extLst>
              <a:ext uri="{FF2B5EF4-FFF2-40B4-BE49-F238E27FC236}">
                <a16:creationId xmlns:a16="http://schemas.microsoft.com/office/drawing/2014/main" id="{17E32268-64F3-4442-B4F7-D5319432298D}"/>
              </a:ext>
            </a:extLst>
          </p:cNvPr>
          <p:cNvGrpSpPr/>
          <p:nvPr/>
        </p:nvGrpSpPr>
        <p:grpSpPr>
          <a:xfrm>
            <a:off x="1041951" y="3234055"/>
            <a:ext cx="5362273" cy="3773742"/>
            <a:chOff x="174927" y="3062604"/>
            <a:chExt cx="6113075" cy="4302125"/>
          </a:xfrm>
          <a:scene3d>
            <a:camera prst="perspectiveRight"/>
            <a:lightRig rig="threePt" dir="t"/>
          </a:scene3d>
        </p:grpSpPr>
        <p:pic>
          <p:nvPicPr>
            <p:cNvPr id="14" name="blank">
              <a:extLst>
                <a:ext uri="{FF2B5EF4-FFF2-40B4-BE49-F238E27FC236}">
                  <a16:creationId xmlns:a16="http://schemas.microsoft.com/office/drawing/2014/main" id="{3EC978E3-0C07-4799-BD7F-095F5B19D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927" y="3062604"/>
              <a:ext cx="6113075" cy="4302125"/>
            </a:xfrm>
            <a:prstGeom prst="rect">
              <a:avLst/>
            </a:prstGeom>
          </p:spPr>
        </p:pic>
        <p:pic>
          <p:nvPicPr>
            <p:cNvPr id="3" name="Grafik 2">
              <a:extLst>
                <a:ext uri="{FF2B5EF4-FFF2-40B4-BE49-F238E27FC236}">
                  <a16:creationId xmlns:a16="http://schemas.microsoft.com/office/drawing/2014/main" id="{FFBC111F-617A-407C-A023-5C25ED6F8B5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5301" y="3186428"/>
              <a:ext cx="5476616" cy="3080597"/>
            </a:xfrm>
            <a:prstGeom prst="rect">
              <a:avLst/>
            </a:prstGeom>
          </p:spPr>
        </p:pic>
      </p:grpSp>
      <p:grpSp>
        <p:nvGrpSpPr>
          <p:cNvPr id="15" name="Gruppieren 14">
            <a:extLst>
              <a:ext uri="{FF2B5EF4-FFF2-40B4-BE49-F238E27FC236}">
                <a16:creationId xmlns:a16="http://schemas.microsoft.com/office/drawing/2014/main" id="{D4390FF0-092C-493A-8E3D-33307E0ABEE6}"/>
              </a:ext>
            </a:extLst>
          </p:cNvPr>
          <p:cNvGrpSpPr/>
          <p:nvPr/>
        </p:nvGrpSpPr>
        <p:grpSpPr>
          <a:xfrm>
            <a:off x="5787776" y="3234055"/>
            <a:ext cx="5362273" cy="3773742"/>
            <a:chOff x="174927" y="3062604"/>
            <a:chExt cx="6113075" cy="4302125"/>
          </a:xfrm>
          <a:scene3d>
            <a:camera prst="perspectiveLeft"/>
            <a:lightRig rig="threePt" dir="t"/>
          </a:scene3d>
        </p:grpSpPr>
        <p:pic>
          <p:nvPicPr>
            <p:cNvPr id="16" name="blank">
              <a:extLst>
                <a:ext uri="{FF2B5EF4-FFF2-40B4-BE49-F238E27FC236}">
                  <a16:creationId xmlns:a16="http://schemas.microsoft.com/office/drawing/2014/main" id="{BC04F2DF-BC2D-4C19-9343-6BCB72BD26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927" y="3062604"/>
              <a:ext cx="6113075" cy="4302125"/>
            </a:xfrm>
            <a:prstGeom prst="rect">
              <a:avLst/>
            </a:prstGeom>
          </p:spPr>
        </p:pic>
        <p:pic>
          <p:nvPicPr>
            <p:cNvPr id="17" name="Grafik 16">
              <a:extLst>
                <a:ext uri="{FF2B5EF4-FFF2-40B4-BE49-F238E27FC236}">
                  <a16:creationId xmlns:a16="http://schemas.microsoft.com/office/drawing/2014/main" id="{CC0B4EA1-1CD0-4CE1-B4B4-F8208F2D49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6992" y="3186428"/>
              <a:ext cx="5473234" cy="3080597"/>
            </a:xfrm>
            <a:prstGeom prst="rect">
              <a:avLst/>
            </a:prstGeom>
          </p:spPr>
        </p:pic>
      </p:grpSp>
      <p:sp>
        <p:nvSpPr>
          <p:cNvPr id="7" name="Title 6">
            <a:extLst>
              <a:ext uri="{FF2B5EF4-FFF2-40B4-BE49-F238E27FC236}">
                <a16:creationId xmlns:a16="http://schemas.microsoft.com/office/drawing/2014/main" id="{CC634F7F-52C0-46DC-944F-81F6EB207D51}"/>
              </a:ext>
            </a:extLst>
          </p:cNvPr>
          <p:cNvSpPr>
            <a:spLocks noGrp="1"/>
          </p:cNvSpPr>
          <p:nvPr>
            <p:ph type="title"/>
          </p:nvPr>
        </p:nvSpPr>
        <p:spPr/>
        <p:txBody>
          <a:bodyPr>
            <a:normAutofit fontScale="90000"/>
          </a:bodyPr>
          <a:lstStyle/>
          <a:p>
            <a:r>
              <a:rPr lang="fr-FR" dirty="0"/>
              <a:t>Cosa e </a:t>
            </a:r>
            <a:r>
              <a:rPr lang="fr-FR" dirty="0" err="1"/>
              <a:t>topsolid’shopfloor</a:t>
            </a:r>
            <a:r>
              <a:rPr lang="fr-FR" dirty="0"/>
              <a:t>?</a:t>
            </a:r>
          </a:p>
        </p:txBody>
      </p:sp>
      <p:sp>
        <p:nvSpPr>
          <p:cNvPr id="11" name="Textfeld 10">
            <a:extLst>
              <a:ext uri="{FF2B5EF4-FFF2-40B4-BE49-F238E27FC236}">
                <a16:creationId xmlns:a16="http://schemas.microsoft.com/office/drawing/2014/main" id="{4D19D8F3-5C77-47EE-BCCE-F52220290E49}"/>
              </a:ext>
            </a:extLst>
          </p:cNvPr>
          <p:cNvSpPr txBox="1"/>
          <p:nvPr/>
        </p:nvSpPr>
        <p:spPr>
          <a:xfrm>
            <a:off x="838200" y="1799804"/>
            <a:ext cx="8204200" cy="954107"/>
          </a:xfrm>
          <a:prstGeom prst="rect">
            <a:avLst/>
          </a:prstGeom>
          <a:noFill/>
        </p:spPr>
        <p:txBody>
          <a:bodyPr wrap="square" rtlCol="0">
            <a:spAutoFit/>
          </a:bodyPr>
          <a:lstStyle/>
          <a:p>
            <a:r>
              <a:rPr lang="en-US" sz="2800" dirty="0" err="1">
                <a:latin typeface="Calibri Light" panose="020F0302020204030204" pitchFamily="34" charset="0"/>
                <a:cs typeface="Calibri Light" panose="020F0302020204030204" pitchFamily="34" charset="0"/>
              </a:rPr>
              <a:t>TopSolid‘ShopFloor</a:t>
            </a:r>
            <a:r>
              <a:rPr lang="en-US" sz="2800" dirty="0">
                <a:latin typeface="Calibri Light" panose="020F0302020204030204" pitchFamily="34" charset="0"/>
                <a:cs typeface="Calibri Light" panose="020F0302020204030204" pitchFamily="34" charset="0"/>
              </a:rPr>
              <a:t> </a:t>
            </a:r>
            <a:r>
              <a:rPr lang="en-US" sz="2800" dirty="0" err="1">
                <a:latin typeface="Calibri Light" panose="020F0302020204030204" pitchFamily="34" charset="0"/>
                <a:cs typeface="Calibri Light" panose="020F0302020204030204" pitchFamily="34" charset="0"/>
              </a:rPr>
              <a:t>gestisce</a:t>
            </a:r>
            <a:r>
              <a:rPr lang="en-US" sz="2800" dirty="0">
                <a:latin typeface="Calibri Light" panose="020F0302020204030204" pitchFamily="34" charset="0"/>
                <a:cs typeface="Calibri Light" panose="020F0302020204030204" pitchFamily="34" charset="0"/>
              </a:rPr>
              <a:t> il </a:t>
            </a:r>
            <a:r>
              <a:rPr lang="en-US" sz="2800" dirty="0" err="1">
                <a:latin typeface="Calibri Light" panose="020F0302020204030204" pitchFamily="34" charset="0"/>
                <a:cs typeface="Calibri Light" panose="020F0302020204030204" pitchFamily="34" charset="0"/>
              </a:rPr>
              <a:t>flusso</a:t>
            </a:r>
            <a:r>
              <a:rPr lang="en-US" sz="2800" dirty="0">
                <a:latin typeface="Calibri Light" panose="020F0302020204030204" pitchFamily="34" charset="0"/>
                <a:cs typeface="Calibri Light" panose="020F0302020204030204" pitchFamily="34" charset="0"/>
              </a:rPr>
              <a:t> complete  </a:t>
            </a:r>
            <a:r>
              <a:rPr lang="en-US" sz="2800" dirty="0" err="1">
                <a:latin typeface="Calibri Light" panose="020F0302020204030204" pitchFamily="34" charset="0"/>
                <a:cs typeface="Calibri Light" panose="020F0302020204030204" pitchFamily="34" charset="0"/>
              </a:rPr>
              <a:t>dall’importazione</a:t>
            </a:r>
            <a:r>
              <a:rPr lang="en-US" sz="2800" dirty="0">
                <a:latin typeface="Calibri Light" panose="020F0302020204030204" pitchFamily="34" charset="0"/>
                <a:cs typeface="Calibri Light" panose="020F0302020204030204" pitchFamily="34" charset="0"/>
              </a:rPr>
              <a:t> del </a:t>
            </a:r>
            <a:r>
              <a:rPr lang="en-US" sz="2800" dirty="0" err="1">
                <a:latin typeface="Calibri Light" panose="020F0302020204030204" pitchFamily="34" charset="0"/>
                <a:cs typeface="Calibri Light" panose="020F0302020204030204" pitchFamily="34" charset="0"/>
              </a:rPr>
              <a:t>modello</a:t>
            </a:r>
            <a:r>
              <a:rPr lang="en-US" sz="2800" dirty="0">
                <a:latin typeface="Calibri Light" panose="020F0302020204030204" pitchFamily="34" charset="0"/>
                <a:cs typeface="Calibri Light" panose="020F0302020204030204" pitchFamily="34" charset="0"/>
              </a:rPr>
              <a:t> 3D </a:t>
            </a:r>
            <a:r>
              <a:rPr lang="en-US" sz="2800" dirty="0" err="1">
                <a:latin typeface="Calibri Light" panose="020F0302020204030204" pitchFamily="34" charset="0"/>
                <a:cs typeface="Calibri Light" panose="020F0302020204030204" pitchFamily="34" charset="0"/>
              </a:rPr>
              <a:t>alla</a:t>
            </a:r>
            <a:r>
              <a:rPr lang="en-US" sz="2800" dirty="0">
                <a:latin typeface="Calibri Light" panose="020F0302020204030204" pitchFamily="34" charset="0"/>
                <a:cs typeface="Calibri Light" panose="020F0302020204030204" pitchFamily="34" charset="0"/>
              </a:rPr>
              <a:t> </a:t>
            </a:r>
            <a:r>
              <a:rPr lang="en-US" sz="2800" dirty="0" err="1">
                <a:latin typeface="Calibri Light" panose="020F0302020204030204" pitchFamily="34" charset="0"/>
                <a:cs typeface="Calibri Light" panose="020F0302020204030204" pitchFamily="34" charset="0"/>
              </a:rPr>
              <a:t>lavorazione</a:t>
            </a:r>
            <a:endParaRPr lang="en-US" sz="28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288754674"/>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7198226D-319D-4F52-BDFC-42328197623E}"/>
              </a:ext>
            </a:extLst>
          </p:cNvPr>
          <p:cNvSpPr/>
          <p:nvPr/>
        </p:nvSpPr>
        <p:spPr>
          <a:xfrm>
            <a:off x="10109200" y="1285240"/>
            <a:ext cx="1158240" cy="649318"/>
          </a:xfrm>
          <a:prstGeom prst="rect">
            <a:avLst/>
          </a:prstGeom>
          <a:solidFill>
            <a:srgbClr val="E41B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CC634F7F-52C0-46DC-944F-81F6EB207D51}"/>
              </a:ext>
            </a:extLst>
          </p:cNvPr>
          <p:cNvSpPr>
            <a:spLocks noGrp="1"/>
          </p:cNvSpPr>
          <p:nvPr>
            <p:ph type="title"/>
          </p:nvPr>
        </p:nvSpPr>
        <p:spPr/>
        <p:txBody>
          <a:bodyPr>
            <a:normAutofit fontScale="90000"/>
          </a:bodyPr>
          <a:lstStyle/>
          <a:p>
            <a:r>
              <a:rPr lang="fr-FR" dirty="0" err="1"/>
              <a:t>generale</a:t>
            </a:r>
            <a:endParaRPr lang="fr-FR" dirty="0"/>
          </a:p>
        </p:txBody>
      </p:sp>
      <p:grpSp>
        <p:nvGrpSpPr>
          <p:cNvPr id="3" name="Gruppieren 2">
            <a:extLst>
              <a:ext uri="{FF2B5EF4-FFF2-40B4-BE49-F238E27FC236}">
                <a16:creationId xmlns:a16="http://schemas.microsoft.com/office/drawing/2014/main" id="{B32BD4E7-F3E3-4C4F-9706-43046CFDB4BC}"/>
              </a:ext>
            </a:extLst>
          </p:cNvPr>
          <p:cNvGrpSpPr/>
          <p:nvPr/>
        </p:nvGrpSpPr>
        <p:grpSpPr>
          <a:xfrm>
            <a:off x="671419" y="4349569"/>
            <a:ext cx="3160910" cy="2353114"/>
            <a:chOff x="173579" y="4349569"/>
            <a:chExt cx="3160910" cy="2353114"/>
          </a:xfrm>
        </p:grpSpPr>
        <p:pic>
          <p:nvPicPr>
            <p:cNvPr id="30" name="Grafik 29">
              <a:extLst>
                <a:ext uri="{FF2B5EF4-FFF2-40B4-BE49-F238E27FC236}">
                  <a16:creationId xmlns:a16="http://schemas.microsoft.com/office/drawing/2014/main" id="{03ED7698-4366-4E70-8F20-89414142A0E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73579" y="4349569"/>
              <a:ext cx="2609436" cy="2353114"/>
            </a:xfrm>
            <a:prstGeom prst="rect">
              <a:avLst/>
            </a:prstGeom>
          </p:spPr>
        </p:pic>
        <p:cxnSp>
          <p:nvCxnSpPr>
            <p:cNvPr id="38" name="Gerader Verbinder 37">
              <a:extLst>
                <a:ext uri="{FF2B5EF4-FFF2-40B4-BE49-F238E27FC236}">
                  <a16:creationId xmlns:a16="http://schemas.microsoft.com/office/drawing/2014/main" id="{02B6C66C-7D1F-4BCB-9E40-905979B816CA}"/>
                </a:ext>
              </a:extLst>
            </p:cNvPr>
            <p:cNvCxnSpPr>
              <a:cxnSpLocks/>
              <a:stCxn id="30" idx="3"/>
            </p:cNvCxnSpPr>
            <p:nvPr/>
          </p:nvCxnSpPr>
          <p:spPr>
            <a:xfrm flipV="1">
              <a:off x="2783015" y="4886510"/>
              <a:ext cx="551474" cy="639616"/>
            </a:xfrm>
            <a:prstGeom prst="line">
              <a:avLst/>
            </a:prstGeom>
          </p:spPr>
          <p:style>
            <a:lnRef idx="1">
              <a:schemeClr val="dk1"/>
            </a:lnRef>
            <a:fillRef idx="0">
              <a:schemeClr val="dk1"/>
            </a:fillRef>
            <a:effectRef idx="0">
              <a:schemeClr val="dk1"/>
            </a:effectRef>
            <a:fontRef idx="minor">
              <a:schemeClr val="tx1"/>
            </a:fontRef>
          </p:style>
        </p:cxnSp>
      </p:grpSp>
      <p:grpSp>
        <p:nvGrpSpPr>
          <p:cNvPr id="2" name="Gruppieren 1">
            <a:extLst>
              <a:ext uri="{FF2B5EF4-FFF2-40B4-BE49-F238E27FC236}">
                <a16:creationId xmlns:a16="http://schemas.microsoft.com/office/drawing/2014/main" id="{A4C7E0F2-76AF-4560-A8DB-85079E2F64FC}"/>
              </a:ext>
            </a:extLst>
          </p:cNvPr>
          <p:cNvGrpSpPr/>
          <p:nvPr/>
        </p:nvGrpSpPr>
        <p:grpSpPr>
          <a:xfrm>
            <a:off x="848758" y="1735271"/>
            <a:ext cx="2749809" cy="2104033"/>
            <a:chOff x="350918" y="1735271"/>
            <a:chExt cx="2749809" cy="2104033"/>
          </a:xfrm>
        </p:grpSpPr>
        <p:grpSp>
          <p:nvGrpSpPr>
            <p:cNvPr id="31" name="Gruppieren 30">
              <a:extLst>
                <a:ext uri="{FF2B5EF4-FFF2-40B4-BE49-F238E27FC236}">
                  <a16:creationId xmlns:a16="http://schemas.microsoft.com/office/drawing/2014/main" id="{3686DADD-F6AE-459F-95C1-EF647F93722D}"/>
                </a:ext>
              </a:extLst>
            </p:cNvPr>
            <p:cNvGrpSpPr/>
            <p:nvPr/>
          </p:nvGrpSpPr>
          <p:grpSpPr>
            <a:xfrm>
              <a:off x="350918" y="1735271"/>
              <a:ext cx="2749809" cy="1316851"/>
              <a:chOff x="7401296" y="1371895"/>
              <a:chExt cx="3714805" cy="1778975"/>
            </a:xfrm>
          </p:grpSpPr>
          <p:pic>
            <p:nvPicPr>
              <p:cNvPr id="32" name="Picture 2" descr="http://cadam-solutions.ch/2017/images/120_CADAM_LASER/Datamatrix2.jpg">
                <a:extLst>
                  <a:ext uri="{FF2B5EF4-FFF2-40B4-BE49-F238E27FC236}">
                    <a16:creationId xmlns:a16="http://schemas.microsoft.com/office/drawing/2014/main" id="{705A8628-6A20-41FF-B0D9-5146F38C9071}"/>
                  </a:ext>
                </a:extLst>
              </p:cNvPr>
              <p:cNvPicPr>
                <a:picLocks noChangeAspect="1" noChangeArrowheads="1"/>
              </p:cNvPicPr>
              <p:nvPr/>
            </p:nvPicPr>
            <p:blipFill>
              <a:blip r:embed="rId4">
                <a:clrChange>
                  <a:clrFrom>
                    <a:srgbClr val="F9F9F7"/>
                  </a:clrFrom>
                  <a:clrTo>
                    <a:srgbClr val="F9F9F7">
                      <a:alpha val="0"/>
                    </a:srgbClr>
                  </a:clrTo>
                </a:clrChange>
                <a:extLst>
                  <a:ext uri="{28A0092B-C50C-407E-A947-70E740481C1C}">
                    <a14:useLocalDpi xmlns:a14="http://schemas.microsoft.com/office/drawing/2010/main" val="0"/>
                  </a:ext>
                </a:extLst>
              </a:blip>
              <a:srcRect/>
              <a:stretch>
                <a:fillRect/>
              </a:stretch>
            </p:blipFill>
            <p:spPr bwMode="auto">
              <a:xfrm>
                <a:off x="9805184" y="1517651"/>
                <a:ext cx="1310917" cy="1310917"/>
              </a:xfrm>
              <a:prstGeom prst="rect">
                <a:avLst/>
              </a:prstGeom>
              <a:noFill/>
              <a:extLst>
                <a:ext uri="{909E8E84-426E-40DD-AFC4-6F175D3DCCD1}">
                  <a14:hiddenFill xmlns:a14="http://schemas.microsoft.com/office/drawing/2010/main">
                    <a:solidFill>
                      <a:srgbClr val="FFFFFF"/>
                    </a:solidFill>
                  </a14:hiddenFill>
                </a:ext>
              </a:extLst>
            </p:spPr>
          </p:pic>
          <p:sp>
            <p:nvSpPr>
              <p:cNvPr id="33" name="Trapezoid 32">
                <a:extLst>
                  <a:ext uri="{FF2B5EF4-FFF2-40B4-BE49-F238E27FC236}">
                    <a16:creationId xmlns:a16="http://schemas.microsoft.com/office/drawing/2014/main" id="{366568EE-ECD9-4350-BF5E-D4D4D0F4E656}"/>
                  </a:ext>
                </a:extLst>
              </p:cNvPr>
              <p:cNvSpPr/>
              <p:nvPr/>
            </p:nvSpPr>
            <p:spPr>
              <a:xfrm rot="16200000">
                <a:off x="9929918" y="1658671"/>
                <a:ext cx="273051" cy="606954"/>
              </a:xfrm>
              <a:prstGeom prst="trapezoid">
                <a:avLst>
                  <a:gd name="adj" fmla="val 37049"/>
                </a:avLst>
              </a:prstGeom>
              <a:solidFill>
                <a:srgbClr val="8A121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rgbClr val="575757"/>
                  </a:solidFill>
                </a:endParaRPr>
              </a:p>
            </p:txBody>
          </p:sp>
          <p:grpSp>
            <p:nvGrpSpPr>
              <p:cNvPr id="34" name="Gruppieren 33">
                <a:extLst>
                  <a:ext uri="{FF2B5EF4-FFF2-40B4-BE49-F238E27FC236}">
                    <a16:creationId xmlns:a16="http://schemas.microsoft.com/office/drawing/2014/main" id="{45836147-68A5-48F8-83A5-C8B134CC5E2B}"/>
                  </a:ext>
                </a:extLst>
              </p:cNvPr>
              <p:cNvGrpSpPr/>
              <p:nvPr/>
            </p:nvGrpSpPr>
            <p:grpSpPr>
              <a:xfrm>
                <a:off x="7401296" y="1371895"/>
                <a:ext cx="2475536" cy="1778975"/>
                <a:chOff x="6927851" y="2648245"/>
                <a:chExt cx="2475536" cy="1778975"/>
              </a:xfrm>
            </p:grpSpPr>
            <p:pic>
              <p:nvPicPr>
                <p:cNvPr id="35" name="Grafik 34">
                  <a:extLst>
                    <a:ext uri="{FF2B5EF4-FFF2-40B4-BE49-F238E27FC236}">
                      <a16:creationId xmlns:a16="http://schemas.microsoft.com/office/drawing/2014/main" id="{CDC00413-1AFA-47DC-B9F9-61576BEC0529}"/>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9194" t="21169" r="52127" b="24396"/>
                <a:stretch/>
              </p:blipFill>
              <p:spPr>
                <a:xfrm>
                  <a:off x="6927851" y="2648245"/>
                  <a:ext cx="2475536" cy="1778975"/>
                </a:xfrm>
                <a:prstGeom prst="rect">
                  <a:avLst/>
                </a:prstGeom>
              </p:spPr>
            </p:pic>
            <p:sp>
              <p:nvSpPr>
                <p:cNvPr id="36" name="Rechteck 35">
                  <a:extLst>
                    <a:ext uri="{FF2B5EF4-FFF2-40B4-BE49-F238E27FC236}">
                      <a16:creationId xmlns:a16="http://schemas.microsoft.com/office/drawing/2014/main" id="{9D1D9FE6-DCEF-45C6-AB6E-5F60A00094A1}"/>
                    </a:ext>
                  </a:extLst>
                </p:cNvPr>
                <p:cNvSpPr/>
                <p:nvPr/>
              </p:nvSpPr>
              <p:spPr>
                <a:xfrm>
                  <a:off x="7103909" y="2917468"/>
                  <a:ext cx="2123420" cy="1187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rgbClr val="575757"/>
                    </a:solidFill>
                  </a:endParaRPr>
                </a:p>
              </p:txBody>
            </p:sp>
            <p:pic>
              <p:nvPicPr>
                <p:cNvPr id="37" name="Picture 1" descr="http://cadam-solutions.ch/2017/images/120_CADAM_LASER/OCTOMILL.png">
                  <a:extLst>
                    <a:ext uri="{FF2B5EF4-FFF2-40B4-BE49-F238E27FC236}">
                      <a16:creationId xmlns:a16="http://schemas.microsoft.com/office/drawing/2014/main" id="{6AB80417-9094-4C68-9576-A89BB9CC62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4669" y="2958148"/>
                  <a:ext cx="1541899" cy="1087039"/>
                </a:xfrm>
                <a:prstGeom prst="rect">
                  <a:avLst/>
                </a:prstGeom>
                <a:noFill/>
                <a:extLst>
                  <a:ext uri="{909E8E84-426E-40DD-AFC4-6F175D3DCCD1}">
                    <a14:hiddenFill xmlns:a14="http://schemas.microsoft.com/office/drawing/2010/main">
                      <a:solidFill>
                        <a:srgbClr val="FFFFFF"/>
                      </a:solidFill>
                    </a14:hiddenFill>
                  </a:ext>
                </a:extLst>
              </p:spPr>
            </p:pic>
          </p:grpSp>
        </p:grpSp>
        <p:cxnSp>
          <p:nvCxnSpPr>
            <p:cNvPr id="39" name="Gerader Verbinder 38">
              <a:extLst>
                <a:ext uri="{FF2B5EF4-FFF2-40B4-BE49-F238E27FC236}">
                  <a16:creationId xmlns:a16="http://schemas.microsoft.com/office/drawing/2014/main" id="{E0E6408D-0216-4069-B128-3B767FC72AB8}"/>
                </a:ext>
              </a:extLst>
            </p:cNvPr>
            <p:cNvCxnSpPr>
              <a:cxnSpLocks/>
              <a:endCxn id="35" idx="2"/>
            </p:cNvCxnSpPr>
            <p:nvPr/>
          </p:nvCxnSpPr>
          <p:spPr>
            <a:xfrm flipH="1" flipV="1">
              <a:off x="1267151" y="3052122"/>
              <a:ext cx="1614964" cy="787182"/>
            </a:xfrm>
            <a:prstGeom prst="line">
              <a:avLst/>
            </a:prstGeom>
          </p:spPr>
          <p:style>
            <a:lnRef idx="1">
              <a:schemeClr val="dk1"/>
            </a:lnRef>
            <a:fillRef idx="0">
              <a:schemeClr val="dk1"/>
            </a:fillRef>
            <a:effectRef idx="0">
              <a:schemeClr val="dk1"/>
            </a:effectRef>
            <a:fontRef idx="minor">
              <a:schemeClr val="tx1"/>
            </a:fontRef>
          </p:style>
        </p:cxnSp>
      </p:grpSp>
      <p:grpSp>
        <p:nvGrpSpPr>
          <p:cNvPr id="4" name="Gruppieren 3">
            <a:extLst>
              <a:ext uri="{FF2B5EF4-FFF2-40B4-BE49-F238E27FC236}">
                <a16:creationId xmlns:a16="http://schemas.microsoft.com/office/drawing/2014/main" id="{A9BB3BC1-2988-4286-9C1E-377A24955168}"/>
              </a:ext>
            </a:extLst>
          </p:cNvPr>
          <p:cNvGrpSpPr/>
          <p:nvPr/>
        </p:nvGrpSpPr>
        <p:grpSpPr>
          <a:xfrm>
            <a:off x="8755554" y="1192363"/>
            <a:ext cx="2342031" cy="2627157"/>
            <a:chOff x="8257714" y="1192363"/>
            <a:chExt cx="2342031" cy="2627157"/>
          </a:xfrm>
        </p:grpSpPr>
        <p:pic>
          <p:nvPicPr>
            <p:cNvPr id="28" name="Grafik 27">
              <a:extLst>
                <a:ext uri="{FF2B5EF4-FFF2-40B4-BE49-F238E27FC236}">
                  <a16:creationId xmlns:a16="http://schemas.microsoft.com/office/drawing/2014/main" id="{1B531195-5151-4EE6-BF6E-4470175A9A65}"/>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57714" y="1192363"/>
              <a:ext cx="2342031" cy="2208201"/>
            </a:xfrm>
            <a:prstGeom prst="rect">
              <a:avLst/>
            </a:prstGeom>
          </p:spPr>
        </p:pic>
        <p:cxnSp>
          <p:nvCxnSpPr>
            <p:cNvPr id="40" name="Gerader Verbinder 39">
              <a:extLst>
                <a:ext uri="{FF2B5EF4-FFF2-40B4-BE49-F238E27FC236}">
                  <a16:creationId xmlns:a16="http://schemas.microsoft.com/office/drawing/2014/main" id="{5C160F51-026C-454E-8B5D-B9AE7A503E48}"/>
                </a:ext>
              </a:extLst>
            </p:cNvPr>
            <p:cNvCxnSpPr>
              <a:cxnSpLocks/>
              <a:endCxn id="28" idx="2"/>
            </p:cNvCxnSpPr>
            <p:nvPr/>
          </p:nvCxnSpPr>
          <p:spPr>
            <a:xfrm flipV="1">
              <a:off x="8422031" y="3400564"/>
              <a:ext cx="1006699" cy="418956"/>
            </a:xfrm>
            <a:prstGeom prst="line">
              <a:avLst/>
            </a:prstGeom>
          </p:spPr>
          <p:style>
            <a:lnRef idx="1">
              <a:schemeClr val="dk1"/>
            </a:lnRef>
            <a:fillRef idx="0">
              <a:schemeClr val="dk1"/>
            </a:fillRef>
            <a:effectRef idx="0">
              <a:schemeClr val="dk1"/>
            </a:effectRef>
            <a:fontRef idx="minor">
              <a:schemeClr val="tx1"/>
            </a:fontRef>
          </p:style>
        </p:cxnSp>
      </p:grpSp>
      <p:grpSp>
        <p:nvGrpSpPr>
          <p:cNvPr id="5" name="Gruppieren 4">
            <a:extLst>
              <a:ext uri="{FF2B5EF4-FFF2-40B4-BE49-F238E27FC236}">
                <a16:creationId xmlns:a16="http://schemas.microsoft.com/office/drawing/2014/main" id="{1BEE8B96-F6A5-4B22-9594-431E296EAD2D}"/>
              </a:ext>
            </a:extLst>
          </p:cNvPr>
          <p:cNvGrpSpPr/>
          <p:nvPr/>
        </p:nvGrpSpPr>
        <p:grpSpPr>
          <a:xfrm>
            <a:off x="7955280" y="4491106"/>
            <a:ext cx="3368506" cy="2294209"/>
            <a:chOff x="7457440" y="4491106"/>
            <a:chExt cx="3368506" cy="2294209"/>
          </a:xfrm>
        </p:grpSpPr>
        <p:pic>
          <p:nvPicPr>
            <p:cNvPr id="41" name="Grafik 40">
              <a:extLst>
                <a:ext uri="{FF2B5EF4-FFF2-40B4-BE49-F238E27FC236}">
                  <a16:creationId xmlns:a16="http://schemas.microsoft.com/office/drawing/2014/main" id="{08254DE1-4D4D-4591-BC3F-1B08B6F36388}"/>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57513" y="4491106"/>
              <a:ext cx="1968433" cy="2294209"/>
            </a:xfrm>
            <a:prstGeom prst="rect">
              <a:avLst/>
            </a:prstGeom>
          </p:spPr>
        </p:pic>
        <p:cxnSp>
          <p:nvCxnSpPr>
            <p:cNvPr id="42" name="Gerader Verbinder 41">
              <a:extLst>
                <a:ext uri="{FF2B5EF4-FFF2-40B4-BE49-F238E27FC236}">
                  <a16:creationId xmlns:a16="http://schemas.microsoft.com/office/drawing/2014/main" id="{2972D5D3-F7D1-4497-BF61-636E77C1A021}"/>
                </a:ext>
              </a:extLst>
            </p:cNvPr>
            <p:cNvCxnSpPr>
              <a:cxnSpLocks/>
              <a:endCxn id="41" idx="1"/>
            </p:cNvCxnSpPr>
            <p:nvPr/>
          </p:nvCxnSpPr>
          <p:spPr>
            <a:xfrm>
              <a:off x="7457440" y="4886510"/>
              <a:ext cx="1400073" cy="751701"/>
            </a:xfrm>
            <a:prstGeom prst="line">
              <a:avLst/>
            </a:prstGeom>
          </p:spPr>
          <p:style>
            <a:lnRef idx="1">
              <a:schemeClr val="dk1"/>
            </a:lnRef>
            <a:fillRef idx="0">
              <a:schemeClr val="dk1"/>
            </a:fillRef>
            <a:effectRef idx="0">
              <a:schemeClr val="dk1"/>
            </a:effectRef>
            <a:fontRef idx="minor">
              <a:schemeClr val="tx1"/>
            </a:fontRef>
          </p:style>
        </p:cxnSp>
      </p:grpSp>
      <p:grpSp>
        <p:nvGrpSpPr>
          <p:cNvPr id="50" name="Gruppieren 49">
            <a:extLst>
              <a:ext uri="{FF2B5EF4-FFF2-40B4-BE49-F238E27FC236}">
                <a16:creationId xmlns:a16="http://schemas.microsoft.com/office/drawing/2014/main" id="{51153F11-EB9C-4CC8-84B8-0234F22C2753}"/>
              </a:ext>
            </a:extLst>
          </p:cNvPr>
          <p:cNvGrpSpPr/>
          <p:nvPr/>
        </p:nvGrpSpPr>
        <p:grpSpPr>
          <a:xfrm>
            <a:off x="3369449" y="3289208"/>
            <a:ext cx="5539678" cy="1999832"/>
            <a:chOff x="838200" y="3234055"/>
            <a:chExt cx="10453538" cy="3773742"/>
          </a:xfrm>
        </p:grpSpPr>
        <p:grpSp>
          <p:nvGrpSpPr>
            <p:cNvPr id="51" name="Gruppieren 50">
              <a:extLst>
                <a:ext uri="{FF2B5EF4-FFF2-40B4-BE49-F238E27FC236}">
                  <a16:creationId xmlns:a16="http://schemas.microsoft.com/office/drawing/2014/main" id="{7C7BBCAE-B83E-41B2-B4C8-DD4BE428EBAE}"/>
                </a:ext>
              </a:extLst>
            </p:cNvPr>
            <p:cNvGrpSpPr/>
            <p:nvPr/>
          </p:nvGrpSpPr>
          <p:grpSpPr>
            <a:xfrm>
              <a:off x="838200" y="3234055"/>
              <a:ext cx="5362273" cy="3773742"/>
              <a:chOff x="174927" y="3062604"/>
              <a:chExt cx="6113075" cy="4302125"/>
            </a:xfrm>
          </p:grpSpPr>
          <p:pic>
            <p:nvPicPr>
              <p:cNvPr id="55" name="blank">
                <a:extLst>
                  <a:ext uri="{FF2B5EF4-FFF2-40B4-BE49-F238E27FC236}">
                    <a16:creationId xmlns:a16="http://schemas.microsoft.com/office/drawing/2014/main" id="{C2FCB15D-FDD8-4B2D-9DCB-E279DD5F24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4927" y="3062604"/>
                <a:ext cx="6113075" cy="4302125"/>
              </a:xfrm>
              <a:prstGeom prst="rect">
                <a:avLst/>
              </a:prstGeom>
            </p:spPr>
          </p:pic>
          <p:pic>
            <p:nvPicPr>
              <p:cNvPr id="56" name="Grafik 55">
                <a:extLst>
                  <a:ext uri="{FF2B5EF4-FFF2-40B4-BE49-F238E27FC236}">
                    <a16:creationId xmlns:a16="http://schemas.microsoft.com/office/drawing/2014/main" id="{02F02596-28ED-4501-84E9-9065E3000B4B}"/>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05300" y="3186427"/>
                <a:ext cx="5476617" cy="3080595"/>
              </a:xfrm>
              <a:prstGeom prst="rect">
                <a:avLst/>
              </a:prstGeom>
            </p:spPr>
          </p:pic>
        </p:grpSp>
        <p:grpSp>
          <p:nvGrpSpPr>
            <p:cNvPr id="52" name="Gruppieren 51">
              <a:extLst>
                <a:ext uri="{FF2B5EF4-FFF2-40B4-BE49-F238E27FC236}">
                  <a16:creationId xmlns:a16="http://schemas.microsoft.com/office/drawing/2014/main" id="{04D3E78C-0453-4BAD-8605-4AC0205480C0}"/>
                </a:ext>
              </a:extLst>
            </p:cNvPr>
            <p:cNvGrpSpPr/>
            <p:nvPr/>
          </p:nvGrpSpPr>
          <p:grpSpPr>
            <a:xfrm>
              <a:off x="5929465" y="3234055"/>
              <a:ext cx="5362273" cy="3773742"/>
              <a:chOff x="174927" y="3062604"/>
              <a:chExt cx="6113075" cy="4302125"/>
            </a:xfrm>
          </p:grpSpPr>
          <p:pic>
            <p:nvPicPr>
              <p:cNvPr id="53" name="blank">
                <a:extLst>
                  <a:ext uri="{FF2B5EF4-FFF2-40B4-BE49-F238E27FC236}">
                    <a16:creationId xmlns:a16="http://schemas.microsoft.com/office/drawing/2014/main" id="{7EDC45A2-6B4E-48C9-9C37-685AF758B7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4927" y="3062604"/>
                <a:ext cx="6113075" cy="4302125"/>
              </a:xfrm>
              <a:prstGeom prst="rect">
                <a:avLst/>
              </a:prstGeom>
            </p:spPr>
          </p:pic>
          <p:pic>
            <p:nvPicPr>
              <p:cNvPr id="54" name="Grafik 53">
                <a:extLst>
                  <a:ext uri="{FF2B5EF4-FFF2-40B4-BE49-F238E27FC236}">
                    <a16:creationId xmlns:a16="http://schemas.microsoft.com/office/drawing/2014/main" id="{90A79B91-C950-48FF-B098-67672C456865}"/>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506993" y="3187378"/>
                <a:ext cx="5473235" cy="3078694"/>
              </a:xfrm>
              <a:prstGeom prst="rect">
                <a:avLst/>
              </a:prstGeom>
            </p:spPr>
          </p:pic>
        </p:grpSp>
      </p:grpSp>
      <p:sp>
        <p:nvSpPr>
          <p:cNvPr id="14" name="Textfeld 13">
            <a:extLst>
              <a:ext uri="{FF2B5EF4-FFF2-40B4-BE49-F238E27FC236}">
                <a16:creationId xmlns:a16="http://schemas.microsoft.com/office/drawing/2014/main" id="{C1179D92-51F1-4FF6-B92D-3FD8519B4711}"/>
              </a:ext>
            </a:extLst>
          </p:cNvPr>
          <p:cNvSpPr txBox="1"/>
          <p:nvPr/>
        </p:nvSpPr>
        <p:spPr>
          <a:xfrm>
            <a:off x="5460862" y="2558872"/>
            <a:ext cx="2895664" cy="461665"/>
          </a:xfrm>
          <a:prstGeom prst="rect">
            <a:avLst/>
          </a:prstGeom>
          <a:solidFill>
            <a:srgbClr val="3B3C3E"/>
          </a:solidFill>
        </p:spPr>
        <p:txBody>
          <a:bodyPr wrap="none" rtlCol="0">
            <a:spAutoFit/>
          </a:bodyPr>
          <a:lstStyle/>
          <a:p>
            <a:r>
              <a:rPr lang="fr-CH" sz="2000" dirty="0" err="1">
                <a:solidFill>
                  <a:schemeClr val="bg1"/>
                </a:solidFill>
                <a:latin typeface="Calibri Light" panose="020F0302020204030204" pitchFamily="34" charset="0"/>
                <a:cs typeface="Calibri Light" panose="020F0302020204030204" pitchFamily="34" charset="0"/>
              </a:rPr>
              <a:t>fornisce</a:t>
            </a:r>
            <a:r>
              <a:rPr lang="fr-CH" sz="2000" dirty="0">
                <a:solidFill>
                  <a:schemeClr val="bg1"/>
                </a:solidFill>
              </a:rPr>
              <a:t> </a:t>
            </a:r>
            <a:r>
              <a:rPr lang="fr-CH" sz="2400" b="1" dirty="0" err="1">
                <a:solidFill>
                  <a:schemeClr val="bg1"/>
                </a:solidFill>
                <a:latin typeface="Calibri Light" panose="020F0302020204030204" pitchFamily="34" charset="0"/>
                <a:cs typeface="Calibri Light" panose="020F0302020204030204" pitchFamily="34" charset="0"/>
              </a:rPr>
              <a:t>INFORMATIONi</a:t>
            </a:r>
            <a:endParaRPr lang="en-GB" sz="2000" dirty="0">
              <a:solidFill>
                <a:schemeClr val="bg1"/>
              </a:solidFill>
            </a:endParaRPr>
          </a:p>
        </p:txBody>
      </p:sp>
      <p:sp>
        <p:nvSpPr>
          <p:cNvPr id="43" name="Textfeld 42">
            <a:extLst>
              <a:ext uri="{FF2B5EF4-FFF2-40B4-BE49-F238E27FC236}">
                <a16:creationId xmlns:a16="http://schemas.microsoft.com/office/drawing/2014/main" id="{0AA8B250-05C8-4D79-BA2C-43322C43197E}"/>
              </a:ext>
            </a:extLst>
          </p:cNvPr>
          <p:cNvSpPr txBox="1"/>
          <p:nvPr/>
        </p:nvSpPr>
        <p:spPr>
          <a:xfrm>
            <a:off x="4330328" y="1843164"/>
            <a:ext cx="2563843" cy="461665"/>
          </a:xfrm>
          <a:prstGeom prst="rect">
            <a:avLst/>
          </a:prstGeom>
          <a:solidFill>
            <a:srgbClr val="E41B12"/>
          </a:solidFill>
        </p:spPr>
        <p:txBody>
          <a:bodyPr wrap="none" rtlCol="0">
            <a:spAutoFit/>
          </a:bodyPr>
          <a:lstStyle/>
          <a:p>
            <a:r>
              <a:rPr lang="fr-CH" sz="2400" b="1" dirty="0">
                <a:solidFill>
                  <a:schemeClr val="bg1"/>
                </a:solidFill>
                <a:latin typeface="Calibri Light" panose="020F0302020204030204" pitchFamily="34" charset="0"/>
                <a:cs typeface="Calibri Light" panose="020F0302020204030204" pitchFamily="34" charset="0"/>
              </a:rPr>
              <a:t>Dati CENTRALIZZATI</a:t>
            </a:r>
            <a:endParaRPr lang="en-GB" sz="2000" dirty="0">
              <a:solidFill>
                <a:schemeClr val="bg1"/>
              </a:solidFill>
            </a:endParaRPr>
          </a:p>
        </p:txBody>
      </p:sp>
      <p:sp>
        <p:nvSpPr>
          <p:cNvPr id="44" name="Textfeld 43">
            <a:extLst>
              <a:ext uri="{FF2B5EF4-FFF2-40B4-BE49-F238E27FC236}">
                <a16:creationId xmlns:a16="http://schemas.microsoft.com/office/drawing/2014/main" id="{CA3F515F-6A67-4FAF-ADD4-296427E33507}"/>
              </a:ext>
            </a:extLst>
          </p:cNvPr>
          <p:cNvSpPr txBox="1"/>
          <p:nvPr/>
        </p:nvSpPr>
        <p:spPr>
          <a:xfrm>
            <a:off x="3995493" y="5442932"/>
            <a:ext cx="3078087" cy="461665"/>
          </a:xfrm>
          <a:prstGeom prst="rect">
            <a:avLst/>
          </a:prstGeom>
          <a:solidFill>
            <a:srgbClr val="E41B12"/>
          </a:solidFill>
        </p:spPr>
        <p:txBody>
          <a:bodyPr wrap="none" rtlCol="0">
            <a:spAutoFit/>
          </a:bodyPr>
          <a:lstStyle/>
          <a:p>
            <a:r>
              <a:rPr lang="fr-CH" sz="2400" b="1" dirty="0" err="1">
                <a:solidFill>
                  <a:schemeClr val="bg1"/>
                </a:solidFill>
                <a:latin typeface="Calibri Light" panose="020F0302020204030204" pitchFamily="34" charset="0"/>
                <a:cs typeface="Calibri Light" panose="020F0302020204030204" pitchFamily="34" charset="0"/>
              </a:rPr>
              <a:t>Flusso</a:t>
            </a:r>
            <a:r>
              <a:rPr lang="fr-CH" sz="2400" b="1" dirty="0">
                <a:solidFill>
                  <a:schemeClr val="bg1"/>
                </a:solidFill>
                <a:latin typeface="Calibri Light" panose="020F0302020204030204" pitchFamily="34" charset="0"/>
                <a:cs typeface="Calibri Light" panose="020F0302020204030204" pitchFamily="34" charset="0"/>
              </a:rPr>
              <a:t> AUTOMATIZZATO</a:t>
            </a:r>
            <a:endParaRPr lang="en-GB" sz="2000" dirty="0">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2388903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C634F7F-52C0-46DC-944F-81F6EB207D51}"/>
              </a:ext>
            </a:extLst>
          </p:cNvPr>
          <p:cNvSpPr>
            <a:spLocks noGrp="1"/>
          </p:cNvSpPr>
          <p:nvPr>
            <p:ph type="title"/>
          </p:nvPr>
        </p:nvSpPr>
        <p:spPr/>
        <p:txBody>
          <a:bodyPr>
            <a:normAutofit fontScale="90000"/>
          </a:bodyPr>
          <a:lstStyle/>
          <a:p>
            <a:r>
              <a:rPr lang="fr-FR" dirty="0"/>
              <a:t>COSA E’ </a:t>
            </a:r>
            <a:r>
              <a:rPr lang="fr-FR" dirty="0" err="1"/>
              <a:t>topsolid’shopfloor</a:t>
            </a:r>
            <a:r>
              <a:rPr lang="fr-FR" dirty="0"/>
              <a:t>?</a:t>
            </a:r>
          </a:p>
        </p:txBody>
      </p:sp>
      <p:grpSp>
        <p:nvGrpSpPr>
          <p:cNvPr id="15" name="Gruppieren 14">
            <a:extLst>
              <a:ext uri="{FF2B5EF4-FFF2-40B4-BE49-F238E27FC236}">
                <a16:creationId xmlns:a16="http://schemas.microsoft.com/office/drawing/2014/main" id="{256F8DF1-D8D6-4A3F-9B99-9385F970183B}"/>
              </a:ext>
            </a:extLst>
          </p:cNvPr>
          <p:cNvGrpSpPr/>
          <p:nvPr/>
        </p:nvGrpSpPr>
        <p:grpSpPr>
          <a:xfrm>
            <a:off x="894460" y="2071671"/>
            <a:ext cx="3897060" cy="3512150"/>
            <a:chOff x="338505" y="1431566"/>
            <a:chExt cx="4834060" cy="4205287"/>
          </a:xfrm>
        </p:grpSpPr>
        <p:grpSp>
          <p:nvGrpSpPr>
            <p:cNvPr id="16" name="Gruppieren 15">
              <a:extLst>
                <a:ext uri="{FF2B5EF4-FFF2-40B4-BE49-F238E27FC236}">
                  <a16:creationId xmlns:a16="http://schemas.microsoft.com/office/drawing/2014/main" id="{E477BB00-A421-49B8-8220-584648E0EB71}"/>
                </a:ext>
              </a:extLst>
            </p:cNvPr>
            <p:cNvGrpSpPr/>
            <p:nvPr/>
          </p:nvGrpSpPr>
          <p:grpSpPr>
            <a:xfrm>
              <a:off x="338505" y="1431566"/>
              <a:ext cx="4834060" cy="4205287"/>
              <a:chOff x="338505" y="1431566"/>
              <a:chExt cx="4834060" cy="4205287"/>
            </a:xfrm>
          </p:grpSpPr>
          <p:grpSp>
            <p:nvGrpSpPr>
              <p:cNvPr id="29" name="Gruppieren 28">
                <a:extLst>
                  <a:ext uri="{FF2B5EF4-FFF2-40B4-BE49-F238E27FC236}">
                    <a16:creationId xmlns:a16="http://schemas.microsoft.com/office/drawing/2014/main" id="{C761A05E-5D10-4A38-955D-48728D8D8CC2}"/>
                  </a:ext>
                </a:extLst>
              </p:cNvPr>
              <p:cNvGrpSpPr/>
              <p:nvPr/>
            </p:nvGrpSpPr>
            <p:grpSpPr>
              <a:xfrm>
                <a:off x="338505" y="1885951"/>
                <a:ext cx="4834060" cy="3750902"/>
                <a:chOff x="338505" y="1885951"/>
                <a:chExt cx="4834060" cy="3750902"/>
              </a:xfrm>
            </p:grpSpPr>
            <p:sp>
              <p:nvSpPr>
                <p:cNvPr id="31" name="Rechteck 30">
                  <a:extLst>
                    <a:ext uri="{FF2B5EF4-FFF2-40B4-BE49-F238E27FC236}">
                      <a16:creationId xmlns:a16="http://schemas.microsoft.com/office/drawing/2014/main" id="{2B91369A-AC4B-43E5-9FDC-71DC595C6893}"/>
                    </a:ext>
                  </a:extLst>
                </p:cNvPr>
                <p:cNvSpPr/>
                <p:nvPr/>
              </p:nvSpPr>
              <p:spPr>
                <a:xfrm>
                  <a:off x="338505" y="1885951"/>
                  <a:ext cx="4834060" cy="3750902"/>
                </a:xfrm>
                <a:prstGeom prst="rect">
                  <a:avLst/>
                </a:prstGeom>
                <a:noFill/>
                <a:ln>
                  <a:solidFill>
                    <a:schemeClr val="tx1">
                      <a:lumMod val="50000"/>
                      <a:lumOff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Grafik 31">
                  <a:extLst>
                    <a:ext uri="{FF2B5EF4-FFF2-40B4-BE49-F238E27FC236}">
                      <a16:creationId xmlns:a16="http://schemas.microsoft.com/office/drawing/2014/main" id="{9799754F-AE49-4183-B372-60C9C17D157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9825" y="4020453"/>
                  <a:ext cx="3262154" cy="1616400"/>
                </a:xfrm>
                <a:prstGeom prst="rect">
                  <a:avLst/>
                </a:prstGeom>
              </p:spPr>
            </p:pic>
          </p:grpSp>
          <p:sp>
            <p:nvSpPr>
              <p:cNvPr id="30" name="Textfeld 29">
                <a:extLst>
                  <a:ext uri="{FF2B5EF4-FFF2-40B4-BE49-F238E27FC236}">
                    <a16:creationId xmlns:a16="http://schemas.microsoft.com/office/drawing/2014/main" id="{532AB4F9-FD48-4DD7-8B4A-D1571CB3F54E}"/>
                  </a:ext>
                </a:extLst>
              </p:cNvPr>
              <p:cNvSpPr txBox="1"/>
              <p:nvPr/>
            </p:nvSpPr>
            <p:spPr>
              <a:xfrm>
                <a:off x="341575" y="1431566"/>
                <a:ext cx="2004601" cy="442221"/>
              </a:xfrm>
              <a:prstGeom prst="rect">
                <a:avLst/>
              </a:prstGeom>
              <a:solidFill>
                <a:srgbClr val="3B3C3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b="0" u="none" strike="noStrike" kern="1200" cap="none" spc="0" normalizeH="0" baseline="0" noProof="0" dirty="0">
                    <a:ln>
                      <a:noFill/>
                    </a:ln>
                    <a:solidFill>
                      <a:schemeClr val="bg1"/>
                    </a:solidFill>
                    <a:effectLst/>
                    <a:uLnTx/>
                    <a:uFillTx/>
                    <a:ea typeface="+mn-ea"/>
                    <a:cs typeface="+mn-cs"/>
                  </a:rPr>
                  <a:t>„Virtuale“</a:t>
                </a:r>
                <a:endParaRPr kumimoji="0" lang="de-CH" b="0" u="none" strike="noStrike" kern="1200" cap="none" spc="0" normalizeH="0" baseline="0" noProof="0" dirty="0">
                  <a:ln>
                    <a:noFill/>
                  </a:ln>
                  <a:solidFill>
                    <a:schemeClr val="bg1"/>
                  </a:solidFill>
                  <a:effectLst/>
                  <a:uLnTx/>
                  <a:uFillTx/>
                  <a:ea typeface="+mn-ea"/>
                  <a:cs typeface="+mn-cs"/>
                </a:endParaRPr>
              </a:p>
            </p:txBody>
          </p:sp>
        </p:grpSp>
        <p:grpSp>
          <p:nvGrpSpPr>
            <p:cNvPr id="17" name="Gruppieren 16">
              <a:extLst>
                <a:ext uri="{FF2B5EF4-FFF2-40B4-BE49-F238E27FC236}">
                  <a16:creationId xmlns:a16="http://schemas.microsoft.com/office/drawing/2014/main" id="{093451BD-63C6-48C5-BBB7-E2A0E48F72E2}"/>
                </a:ext>
              </a:extLst>
            </p:cNvPr>
            <p:cNvGrpSpPr/>
            <p:nvPr/>
          </p:nvGrpSpPr>
          <p:grpSpPr>
            <a:xfrm>
              <a:off x="515394" y="2321885"/>
              <a:ext cx="4488332" cy="1965826"/>
              <a:chOff x="515394" y="2321885"/>
              <a:chExt cx="4488332" cy="1965826"/>
            </a:xfrm>
          </p:grpSpPr>
          <p:grpSp>
            <p:nvGrpSpPr>
              <p:cNvPr id="18" name="Gruppieren 17">
                <a:extLst>
                  <a:ext uri="{FF2B5EF4-FFF2-40B4-BE49-F238E27FC236}">
                    <a16:creationId xmlns:a16="http://schemas.microsoft.com/office/drawing/2014/main" id="{DF3D67F5-C8C5-4685-92CE-72B409E01AD5}"/>
                  </a:ext>
                </a:extLst>
              </p:cNvPr>
              <p:cNvGrpSpPr/>
              <p:nvPr/>
            </p:nvGrpSpPr>
            <p:grpSpPr>
              <a:xfrm>
                <a:off x="515394" y="2346217"/>
                <a:ext cx="1086271" cy="1429241"/>
                <a:chOff x="515394" y="1970082"/>
                <a:chExt cx="1086271" cy="1429241"/>
              </a:xfrm>
            </p:grpSpPr>
            <p:sp>
              <p:nvSpPr>
                <p:cNvPr id="28" name="Rechteck 27">
                  <a:extLst>
                    <a:ext uri="{FF2B5EF4-FFF2-40B4-BE49-F238E27FC236}">
                      <a16:creationId xmlns:a16="http://schemas.microsoft.com/office/drawing/2014/main" id="{56F6C478-446C-48B4-8D86-A05C859E2D96}"/>
                    </a:ext>
                  </a:extLst>
                </p:cNvPr>
                <p:cNvSpPr/>
                <p:nvPr/>
              </p:nvSpPr>
              <p:spPr>
                <a:xfrm>
                  <a:off x="658533" y="1970082"/>
                  <a:ext cx="861386" cy="47907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0" i="0" u="none" strike="noStrike" kern="1200" cap="none" spc="0" normalizeH="0" baseline="0" noProof="0" dirty="0">
                      <a:ln>
                        <a:noFill/>
                      </a:ln>
                      <a:solidFill>
                        <a:srgbClr val="0D3244"/>
                      </a:solidFill>
                      <a:effectLst/>
                      <a:uLnTx/>
                      <a:uFillTx/>
                      <a:latin typeface="+mj-lt"/>
                      <a:ea typeface="+mn-ea"/>
                      <a:cs typeface="+mn-cs"/>
                    </a:rPr>
                    <a:t>PDM</a:t>
                  </a:r>
                </a:p>
              </p:txBody>
            </p:sp>
            <p:grpSp>
              <p:nvGrpSpPr>
                <p:cNvPr id="9" name="Grafik 26">
                  <a:extLst>
                    <a:ext uri="{FF2B5EF4-FFF2-40B4-BE49-F238E27FC236}">
                      <a16:creationId xmlns:a16="http://schemas.microsoft.com/office/drawing/2014/main" id="{1D164E60-5877-4A0E-B0DC-C8B27BD60470}"/>
                    </a:ext>
                  </a:extLst>
                </p:cNvPr>
                <p:cNvGrpSpPr/>
                <p:nvPr/>
              </p:nvGrpSpPr>
              <p:grpSpPr>
                <a:xfrm>
                  <a:off x="515394" y="2461142"/>
                  <a:ext cx="1086271" cy="938181"/>
                  <a:chOff x="515394" y="2461142"/>
                  <a:chExt cx="1086271" cy="938181"/>
                </a:xfrm>
              </p:grpSpPr>
              <p:sp>
                <p:nvSpPr>
                  <p:cNvPr id="11" name="Freihandform: Form 10">
                    <a:extLst>
                      <a:ext uri="{FF2B5EF4-FFF2-40B4-BE49-F238E27FC236}">
                        <a16:creationId xmlns:a16="http://schemas.microsoft.com/office/drawing/2014/main" id="{0767D311-962C-4C8B-8587-8F577DE07E5B}"/>
                      </a:ext>
                    </a:extLst>
                  </p:cNvPr>
                  <p:cNvSpPr/>
                  <p:nvPr/>
                </p:nvSpPr>
                <p:spPr>
                  <a:xfrm>
                    <a:off x="515394" y="2461142"/>
                    <a:ext cx="1086271" cy="938181"/>
                  </a:xfrm>
                  <a:custGeom>
                    <a:avLst/>
                    <a:gdLst>
                      <a:gd name="connsiteX0" fmla="*/ 814704 w 1086271"/>
                      <a:gd name="connsiteY0" fmla="*/ 0 h 938181"/>
                      <a:gd name="connsiteX1" fmla="*/ 271568 w 1086271"/>
                      <a:gd name="connsiteY1" fmla="*/ 0 h 938181"/>
                      <a:gd name="connsiteX2" fmla="*/ 0 w 1086271"/>
                      <a:gd name="connsiteY2" fmla="*/ 469091 h 938181"/>
                      <a:gd name="connsiteX3" fmla="*/ 271568 w 1086271"/>
                      <a:gd name="connsiteY3" fmla="*/ 938182 h 938181"/>
                      <a:gd name="connsiteX4" fmla="*/ 814704 w 1086271"/>
                      <a:gd name="connsiteY4" fmla="*/ 938182 h 938181"/>
                      <a:gd name="connsiteX5" fmla="*/ 1086272 w 1086271"/>
                      <a:gd name="connsiteY5" fmla="*/ 469091 h 938181"/>
                      <a:gd name="connsiteX6" fmla="*/ 814704 w 1086271"/>
                      <a:gd name="connsiteY6" fmla="*/ 0 h 93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6271" h="938181">
                        <a:moveTo>
                          <a:pt x="814704" y="0"/>
                        </a:moveTo>
                        <a:lnTo>
                          <a:pt x="271568" y="0"/>
                        </a:lnTo>
                        <a:lnTo>
                          <a:pt x="0" y="469091"/>
                        </a:lnTo>
                        <a:lnTo>
                          <a:pt x="271568" y="938182"/>
                        </a:lnTo>
                        <a:lnTo>
                          <a:pt x="814704" y="938182"/>
                        </a:lnTo>
                        <a:lnTo>
                          <a:pt x="1086272" y="469091"/>
                        </a:lnTo>
                        <a:lnTo>
                          <a:pt x="814704" y="0"/>
                        </a:lnTo>
                        <a:close/>
                      </a:path>
                    </a:pathLst>
                  </a:custGeom>
                  <a:solidFill>
                    <a:schemeClr val="tx1">
                      <a:lumMod val="65000"/>
                      <a:lumOff val="35000"/>
                    </a:schemeClr>
                  </a:solidFill>
                  <a:ln w="8346" cap="flat">
                    <a:noFill/>
                    <a:prstDash val="solid"/>
                    <a:miter/>
                  </a:ln>
                </p:spPr>
                <p:txBody>
                  <a:bodyPr rtlCol="0" anchor="ctr"/>
                  <a:lstStyle/>
                  <a:p>
                    <a:endParaRPr lang="en-GB"/>
                  </a:p>
                </p:txBody>
              </p:sp>
              <p:sp>
                <p:nvSpPr>
                  <p:cNvPr id="56" name="Freihandform: Form 55">
                    <a:extLst>
                      <a:ext uri="{FF2B5EF4-FFF2-40B4-BE49-F238E27FC236}">
                        <a16:creationId xmlns:a16="http://schemas.microsoft.com/office/drawing/2014/main" id="{DD0F1E1D-A412-4678-9B75-C13DB4678D5A}"/>
                      </a:ext>
                    </a:extLst>
                  </p:cNvPr>
                  <p:cNvSpPr/>
                  <p:nvPr/>
                </p:nvSpPr>
                <p:spPr>
                  <a:xfrm>
                    <a:off x="515394" y="2461142"/>
                    <a:ext cx="1086271" cy="938181"/>
                  </a:xfrm>
                  <a:custGeom>
                    <a:avLst/>
                    <a:gdLst>
                      <a:gd name="connsiteX0" fmla="*/ 814704 w 1086271"/>
                      <a:gd name="connsiteY0" fmla="*/ 0 h 938181"/>
                      <a:gd name="connsiteX1" fmla="*/ 271568 w 1086271"/>
                      <a:gd name="connsiteY1" fmla="*/ 0 h 938181"/>
                      <a:gd name="connsiteX2" fmla="*/ 0 w 1086271"/>
                      <a:gd name="connsiteY2" fmla="*/ 469091 h 938181"/>
                      <a:gd name="connsiteX3" fmla="*/ 271568 w 1086271"/>
                      <a:gd name="connsiteY3" fmla="*/ 938182 h 938181"/>
                      <a:gd name="connsiteX4" fmla="*/ 814704 w 1086271"/>
                      <a:gd name="connsiteY4" fmla="*/ 938182 h 938181"/>
                      <a:gd name="connsiteX5" fmla="*/ 1086272 w 1086271"/>
                      <a:gd name="connsiteY5" fmla="*/ 469091 h 938181"/>
                      <a:gd name="connsiteX6" fmla="*/ 814704 w 1086271"/>
                      <a:gd name="connsiteY6" fmla="*/ 0 h 93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6271" h="938181">
                        <a:moveTo>
                          <a:pt x="814704" y="0"/>
                        </a:moveTo>
                        <a:lnTo>
                          <a:pt x="271568" y="0"/>
                        </a:lnTo>
                        <a:lnTo>
                          <a:pt x="0" y="469091"/>
                        </a:lnTo>
                        <a:lnTo>
                          <a:pt x="271568" y="938182"/>
                        </a:lnTo>
                        <a:lnTo>
                          <a:pt x="814704" y="938182"/>
                        </a:lnTo>
                        <a:lnTo>
                          <a:pt x="1086272" y="469091"/>
                        </a:lnTo>
                        <a:lnTo>
                          <a:pt x="814704" y="0"/>
                        </a:lnTo>
                        <a:close/>
                      </a:path>
                    </a:pathLst>
                  </a:custGeom>
                  <a:noFill/>
                  <a:ln w="8346" cap="flat">
                    <a:solidFill>
                      <a:srgbClr val="434342"/>
                    </a:solidFill>
                    <a:prstDash val="solid"/>
                    <a:miter/>
                  </a:ln>
                </p:spPr>
                <p:txBody>
                  <a:bodyPr rtlCol="0" anchor="ctr"/>
                  <a:lstStyle/>
                  <a:p>
                    <a:endParaRPr lang="en-GB"/>
                  </a:p>
                </p:txBody>
              </p:sp>
              <p:grpSp>
                <p:nvGrpSpPr>
                  <p:cNvPr id="57" name="Grafik 26">
                    <a:extLst>
                      <a:ext uri="{FF2B5EF4-FFF2-40B4-BE49-F238E27FC236}">
                        <a16:creationId xmlns:a16="http://schemas.microsoft.com/office/drawing/2014/main" id="{1D164E60-5877-4A0E-B0DC-C8B27BD60470}"/>
                      </a:ext>
                    </a:extLst>
                  </p:cNvPr>
                  <p:cNvGrpSpPr/>
                  <p:nvPr/>
                </p:nvGrpSpPr>
                <p:grpSpPr>
                  <a:xfrm>
                    <a:off x="839018" y="2691517"/>
                    <a:ext cx="439024" cy="484518"/>
                    <a:chOff x="839018" y="2691517"/>
                    <a:chExt cx="439024" cy="484518"/>
                  </a:xfrm>
                  <a:solidFill>
                    <a:srgbClr val="FFFFFF"/>
                  </a:solidFill>
                </p:grpSpPr>
                <p:sp>
                  <p:nvSpPr>
                    <p:cNvPr id="58" name="Freihandform: Form 57">
                      <a:extLst>
                        <a:ext uri="{FF2B5EF4-FFF2-40B4-BE49-F238E27FC236}">
                          <a16:creationId xmlns:a16="http://schemas.microsoft.com/office/drawing/2014/main" id="{8C621D5F-9A7C-4562-B095-1FC7FA41E9B3}"/>
                        </a:ext>
                      </a:extLst>
                    </p:cNvPr>
                    <p:cNvSpPr/>
                    <p:nvPr/>
                  </p:nvSpPr>
                  <p:spPr>
                    <a:xfrm>
                      <a:off x="839018" y="2779081"/>
                      <a:ext cx="439024" cy="396955"/>
                    </a:xfrm>
                    <a:custGeom>
                      <a:avLst/>
                      <a:gdLst>
                        <a:gd name="connsiteX0" fmla="*/ 439024 w 439024"/>
                        <a:gd name="connsiteY0" fmla="*/ 0 h 396955"/>
                        <a:gd name="connsiteX1" fmla="*/ 439024 w 439024"/>
                        <a:gd name="connsiteY1" fmla="*/ 309808 h 396955"/>
                        <a:gd name="connsiteX2" fmla="*/ 219512 w 439024"/>
                        <a:gd name="connsiteY2" fmla="*/ 396955 h 396955"/>
                        <a:gd name="connsiteX3" fmla="*/ 0 w 439024"/>
                        <a:gd name="connsiteY3" fmla="*/ 309808 h 396955"/>
                        <a:gd name="connsiteX4" fmla="*/ 0 w 439024"/>
                        <a:gd name="connsiteY4" fmla="*/ 0 h 396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024" h="396955">
                          <a:moveTo>
                            <a:pt x="439024" y="0"/>
                          </a:moveTo>
                          <a:lnTo>
                            <a:pt x="439024" y="309808"/>
                          </a:lnTo>
                          <a:cubicBezTo>
                            <a:pt x="439024" y="357864"/>
                            <a:pt x="340767" y="396955"/>
                            <a:pt x="219512" y="396955"/>
                          </a:cubicBezTo>
                          <a:cubicBezTo>
                            <a:pt x="98258" y="396955"/>
                            <a:pt x="0" y="357864"/>
                            <a:pt x="0" y="309808"/>
                          </a:cubicBezTo>
                          <a:lnTo>
                            <a:pt x="0" y="0"/>
                          </a:lnTo>
                        </a:path>
                      </a:pathLst>
                    </a:custGeom>
                    <a:solidFill>
                      <a:srgbClr val="FFFFFF"/>
                    </a:solidFill>
                    <a:ln w="8346" cap="flat">
                      <a:solidFill>
                        <a:srgbClr val="434342"/>
                      </a:solidFill>
                      <a:prstDash val="solid"/>
                      <a:miter/>
                    </a:ln>
                  </p:spPr>
                  <p:txBody>
                    <a:bodyPr rtlCol="0" anchor="ctr"/>
                    <a:lstStyle/>
                    <a:p>
                      <a:endParaRPr lang="en-GB"/>
                    </a:p>
                  </p:txBody>
                </p:sp>
                <p:sp>
                  <p:nvSpPr>
                    <p:cNvPr id="59" name="Freihandform: Form 58">
                      <a:extLst>
                        <a:ext uri="{FF2B5EF4-FFF2-40B4-BE49-F238E27FC236}">
                          <a16:creationId xmlns:a16="http://schemas.microsoft.com/office/drawing/2014/main" id="{ECE9A125-112F-430C-9E79-08FF8067D483}"/>
                        </a:ext>
                      </a:extLst>
                    </p:cNvPr>
                    <p:cNvSpPr/>
                    <p:nvPr/>
                  </p:nvSpPr>
                  <p:spPr>
                    <a:xfrm>
                      <a:off x="839018" y="2691517"/>
                      <a:ext cx="439024" cy="174293"/>
                    </a:xfrm>
                    <a:custGeom>
                      <a:avLst/>
                      <a:gdLst>
                        <a:gd name="connsiteX0" fmla="*/ 439024 w 439024"/>
                        <a:gd name="connsiteY0" fmla="*/ 87147 h 174293"/>
                        <a:gd name="connsiteX1" fmla="*/ 219512 w 439024"/>
                        <a:gd name="connsiteY1" fmla="*/ 174293 h 174293"/>
                        <a:gd name="connsiteX2" fmla="*/ 0 w 439024"/>
                        <a:gd name="connsiteY2" fmla="*/ 87147 h 174293"/>
                        <a:gd name="connsiteX3" fmla="*/ 219512 w 439024"/>
                        <a:gd name="connsiteY3" fmla="*/ 0 h 174293"/>
                        <a:gd name="connsiteX4" fmla="*/ 439024 w 439024"/>
                        <a:gd name="connsiteY4" fmla="*/ 87147 h 174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024" h="174293">
                          <a:moveTo>
                            <a:pt x="439024" y="87147"/>
                          </a:moveTo>
                          <a:cubicBezTo>
                            <a:pt x="439024" y="135276"/>
                            <a:pt x="340745" y="174293"/>
                            <a:pt x="219512" y="174293"/>
                          </a:cubicBezTo>
                          <a:cubicBezTo>
                            <a:pt x="98279" y="174293"/>
                            <a:pt x="0" y="135276"/>
                            <a:pt x="0" y="87147"/>
                          </a:cubicBezTo>
                          <a:cubicBezTo>
                            <a:pt x="0" y="39017"/>
                            <a:pt x="98279" y="0"/>
                            <a:pt x="219512" y="0"/>
                          </a:cubicBezTo>
                          <a:cubicBezTo>
                            <a:pt x="340745" y="0"/>
                            <a:pt x="439024" y="39017"/>
                            <a:pt x="439024" y="87147"/>
                          </a:cubicBezTo>
                          <a:close/>
                        </a:path>
                      </a:pathLst>
                    </a:custGeom>
                    <a:solidFill>
                      <a:srgbClr val="FFFFFF"/>
                    </a:solidFill>
                    <a:ln w="8346" cap="flat">
                      <a:solidFill>
                        <a:srgbClr val="434342"/>
                      </a:solidFill>
                      <a:prstDash val="solid"/>
                      <a:miter/>
                    </a:ln>
                  </p:spPr>
                  <p:txBody>
                    <a:bodyPr rtlCol="0" anchor="ctr"/>
                    <a:lstStyle/>
                    <a:p>
                      <a:endParaRPr lang="en-GB"/>
                    </a:p>
                  </p:txBody>
                </p:sp>
                <p:sp>
                  <p:nvSpPr>
                    <p:cNvPr id="60" name="Freihandform: Form 59">
                      <a:extLst>
                        <a:ext uri="{FF2B5EF4-FFF2-40B4-BE49-F238E27FC236}">
                          <a16:creationId xmlns:a16="http://schemas.microsoft.com/office/drawing/2014/main" id="{ECB6648A-69F4-4BA0-AF39-36126E29337E}"/>
                        </a:ext>
                      </a:extLst>
                    </p:cNvPr>
                    <p:cNvSpPr/>
                    <p:nvPr/>
                  </p:nvSpPr>
                  <p:spPr>
                    <a:xfrm>
                      <a:off x="839018" y="2876548"/>
                      <a:ext cx="439024" cy="87146"/>
                    </a:xfrm>
                    <a:custGeom>
                      <a:avLst/>
                      <a:gdLst>
                        <a:gd name="connsiteX0" fmla="*/ 439024 w 439024"/>
                        <a:gd name="connsiteY0" fmla="*/ 0 h 87146"/>
                        <a:gd name="connsiteX1" fmla="*/ 219512 w 439024"/>
                        <a:gd name="connsiteY1" fmla="*/ 87147 h 87146"/>
                        <a:gd name="connsiteX2" fmla="*/ 0 w 439024"/>
                        <a:gd name="connsiteY2" fmla="*/ 0 h 87146"/>
                      </a:gdLst>
                      <a:ahLst/>
                      <a:cxnLst>
                        <a:cxn ang="0">
                          <a:pos x="connsiteX0" y="connsiteY0"/>
                        </a:cxn>
                        <a:cxn ang="0">
                          <a:pos x="connsiteX1" y="connsiteY1"/>
                        </a:cxn>
                        <a:cxn ang="0">
                          <a:pos x="connsiteX2" y="connsiteY2"/>
                        </a:cxn>
                      </a:cxnLst>
                      <a:rect l="l" t="t" r="r" b="b"/>
                      <a:pathLst>
                        <a:path w="439024" h="87146">
                          <a:moveTo>
                            <a:pt x="439024" y="0"/>
                          </a:moveTo>
                          <a:cubicBezTo>
                            <a:pt x="439024" y="48056"/>
                            <a:pt x="340767" y="87147"/>
                            <a:pt x="219512" y="87147"/>
                          </a:cubicBezTo>
                          <a:cubicBezTo>
                            <a:pt x="98258" y="87147"/>
                            <a:pt x="0" y="48056"/>
                            <a:pt x="0" y="0"/>
                          </a:cubicBezTo>
                        </a:path>
                      </a:pathLst>
                    </a:custGeom>
                    <a:solidFill>
                      <a:srgbClr val="FFFFFF"/>
                    </a:solidFill>
                    <a:ln w="8346" cap="flat">
                      <a:solidFill>
                        <a:srgbClr val="434342"/>
                      </a:solidFill>
                      <a:prstDash val="solid"/>
                      <a:miter/>
                    </a:ln>
                  </p:spPr>
                  <p:txBody>
                    <a:bodyPr rtlCol="0" anchor="ctr"/>
                    <a:lstStyle/>
                    <a:p>
                      <a:endParaRPr lang="en-GB"/>
                    </a:p>
                  </p:txBody>
                </p:sp>
                <p:sp>
                  <p:nvSpPr>
                    <p:cNvPr id="61" name="Freihandform: Form 60">
                      <a:extLst>
                        <a:ext uri="{FF2B5EF4-FFF2-40B4-BE49-F238E27FC236}">
                          <a16:creationId xmlns:a16="http://schemas.microsoft.com/office/drawing/2014/main" id="{E22B62B7-F67B-47D5-A35C-B2B7D28CEBFB}"/>
                        </a:ext>
                      </a:extLst>
                    </p:cNvPr>
                    <p:cNvSpPr/>
                    <p:nvPr/>
                  </p:nvSpPr>
                  <p:spPr>
                    <a:xfrm>
                      <a:off x="839018" y="2986523"/>
                      <a:ext cx="439024" cy="87146"/>
                    </a:xfrm>
                    <a:custGeom>
                      <a:avLst/>
                      <a:gdLst>
                        <a:gd name="connsiteX0" fmla="*/ 439024 w 439024"/>
                        <a:gd name="connsiteY0" fmla="*/ 0 h 87146"/>
                        <a:gd name="connsiteX1" fmla="*/ 219512 w 439024"/>
                        <a:gd name="connsiteY1" fmla="*/ 87147 h 87146"/>
                        <a:gd name="connsiteX2" fmla="*/ 0 w 439024"/>
                        <a:gd name="connsiteY2" fmla="*/ 0 h 87146"/>
                      </a:gdLst>
                      <a:ahLst/>
                      <a:cxnLst>
                        <a:cxn ang="0">
                          <a:pos x="connsiteX0" y="connsiteY0"/>
                        </a:cxn>
                        <a:cxn ang="0">
                          <a:pos x="connsiteX1" y="connsiteY1"/>
                        </a:cxn>
                        <a:cxn ang="0">
                          <a:pos x="connsiteX2" y="connsiteY2"/>
                        </a:cxn>
                      </a:cxnLst>
                      <a:rect l="l" t="t" r="r" b="b"/>
                      <a:pathLst>
                        <a:path w="439024" h="87146">
                          <a:moveTo>
                            <a:pt x="439024" y="0"/>
                          </a:moveTo>
                          <a:cubicBezTo>
                            <a:pt x="439024" y="48160"/>
                            <a:pt x="340767" y="87147"/>
                            <a:pt x="219512" y="87147"/>
                          </a:cubicBezTo>
                          <a:cubicBezTo>
                            <a:pt x="98258" y="87147"/>
                            <a:pt x="0" y="48160"/>
                            <a:pt x="0" y="0"/>
                          </a:cubicBezTo>
                        </a:path>
                      </a:pathLst>
                    </a:custGeom>
                    <a:solidFill>
                      <a:srgbClr val="FFFFFF"/>
                    </a:solidFill>
                    <a:ln w="8346" cap="flat">
                      <a:solidFill>
                        <a:srgbClr val="434342"/>
                      </a:solidFill>
                      <a:prstDash val="solid"/>
                      <a:miter/>
                    </a:ln>
                  </p:spPr>
                  <p:txBody>
                    <a:bodyPr rtlCol="0" anchor="ctr"/>
                    <a:lstStyle/>
                    <a:p>
                      <a:endParaRPr lang="en-GB"/>
                    </a:p>
                  </p:txBody>
                </p:sp>
              </p:grpSp>
            </p:grpSp>
          </p:grpSp>
          <p:grpSp>
            <p:nvGrpSpPr>
              <p:cNvPr id="19" name="Gruppieren 18">
                <a:extLst>
                  <a:ext uri="{FF2B5EF4-FFF2-40B4-BE49-F238E27FC236}">
                    <a16:creationId xmlns:a16="http://schemas.microsoft.com/office/drawing/2014/main" id="{7907997A-C2B0-492D-9052-9025E0253C0D}"/>
                  </a:ext>
                </a:extLst>
              </p:cNvPr>
              <p:cNvGrpSpPr/>
              <p:nvPr/>
            </p:nvGrpSpPr>
            <p:grpSpPr>
              <a:xfrm>
                <a:off x="1692603" y="2814791"/>
                <a:ext cx="1601319" cy="1472920"/>
                <a:chOff x="1692603" y="2438656"/>
                <a:chExt cx="1601319" cy="1472920"/>
              </a:xfrm>
            </p:grpSpPr>
            <p:sp>
              <p:nvSpPr>
                <p:cNvPr id="25" name="Rechteck 24">
                  <a:extLst>
                    <a:ext uri="{FF2B5EF4-FFF2-40B4-BE49-F238E27FC236}">
                      <a16:creationId xmlns:a16="http://schemas.microsoft.com/office/drawing/2014/main" id="{F4752BC0-EAD2-492B-9E55-CAE9528EA0C4}"/>
                    </a:ext>
                  </a:extLst>
                </p:cNvPr>
                <p:cNvSpPr/>
                <p:nvPr/>
              </p:nvSpPr>
              <p:spPr>
                <a:xfrm>
                  <a:off x="2346176" y="3432504"/>
                  <a:ext cx="777873" cy="47907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0" i="0" u="none" strike="noStrike" kern="1200" cap="none" spc="0" normalizeH="0" baseline="0" noProof="0">
                      <a:ln>
                        <a:noFill/>
                      </a:ln>
                      <a:solidFill>
                        <a:srgbClr val="0D3244"/>
                      </a:solidFill>
                      <a:effectLst/>
                      <a:uLnTx/>
                      <a:uFillTx/>
                      <a:latin typeface="+mj-lt"/>
                      <a:ea typeface="+mn-ea"/>
                      <a:cs typeface="+mn-cs"/>
                    </a:rPr>
                    <a:t>CAD</a:t>
                  </a:r>
                </a:p>
              </p:txBody>
            </p:sp>
            <p:pic>
              <p:nvPicPr>
                <p:cNvPr id="26" name="Grafik 25">
                  <a:extLst>
                    <a:ext uri="{FF2B5EF4-FFF2-40B4-BE49-F238E27FC236}">
                      <a16:creationId xmlns:a16="http://schemas.microsoft.com/office/drawing/2014/main" id="{87842E63-3ACB-4875-BE4C-124EC3D02FAD}"/>
                    </a:ext>
                  </a:extLst>
                </p:cNvPr>
                <p:cNvPicPr>
                  <a:picLocks noChangeAspect="1"/>
                </p:cNvPicPr>
                <p:nvPr/>
              </p:nvPicPr>
              <p:blipFill>
                <a:blip r:embed="rId4">
                  <a:clrChange>
                    <a:clrFrom>
                      <a:srgbClr val="ECECED"/>
                    </a:clrFrom>
                    <a:clrTo>
                      <a:srgbClr val="ECECED">
                        <a:alpha val="0"/>
                      </a:srgbClr>
                    </a:clrTo>
                  </a:clrChange>
                </a:blip>
                <a:stretch>
                  <a:fillRect/>
                </a:stretch>
              </p:blipFill>
              <p:spPr>
                <a:xfrm rot="2565886">
                  <a:off x="1692603" y="2752438"/>
                  <a:ext cx="360000" cy="353250"/>
                </a:xfrm>
                <a:prstGeom prst="rect">
                  <a:avLst/>
                </a:prstGeom>
              </p:spPr>
            </p:pic>
            <p:grpSp>
              <p:nvGrpSpPr>
                <p:cNvPr id="62" name="Grafik 23">
                  <a:extLst>
                    <a:ext uri="{FF2B5EF4-FFF2-40B4-BE49-F238E27FC236}">
                      <a16:creationId xmlns:a16="http://schemas.microsoft.com/office/drawing/2014/main" id="{994B018F-404C-49B3-A735-3333946FCE30}"/>
                    </a:ext>
                  </a:extLst>
                </p:cNvPr>
                <p:cNvGrpSpPr/>
                <p:nvPr/>
              </p:nvGrpSpPr>
              <p:grpSpPr>
                <a:xfrm>
                  <a:off x="2155583" y="2438656"/>
                  <a:ext cx="1138339" cy="983151"/>
                  <a:chOff x="2155583" y="2438656"/>
                  <a:chExt cx="1138339" cy="983151"/>
                </a:xfrm>
              </p:grpSpPr>
              <p:sp>
                <p:nvSpPr>
                  <p:cNvPr id="63" name="Freihandform: Form 62">
                    <a:extLst>
                      <a:ext uri="{FF2B5EF4-FFF2-40B4-BE49-F238E27FC236}">
                        <a16:creationId xmlns:a16="http://schemas.microsoft.com/office/drawing/2014/main" id="{AE45EB2A-6EB6-4088-8B56-D7BD331D5407}"/>
                      </a:ext>
                    </a:extLst>
                  </p:cNvPr>
                  <p:cNvSpPr/>
                  <p:nvPr/>
                </p:nvSpPr>
                <p:spPr>
                  <a:xfrm>
                    <a:off x="2155583" y="2438656"/>
                    <a:ext cx="1138339" cy="983151"/>
                  </a:xfrm>
                  <a:custGeom>
                    <a:avLst/>
                    <a:gdLst>
                      <a:gd name="connsiteX0" fmla="*/ 853755 w 1138339"/>
                      <a:gd name="connsiteY0" fmla="*/ 0 h 983151"/>
                      <a:gd name="connsiteX1" fmla="*/ 284585 w 1138339"/>
                      <a:gd name="connsiteY1" fmla="*/ 0 h 983151"/>
                      <a:gd name="connsiteX2" fmla="*/ 0 w 1138339"/>
                      <a:gd name="connsiteY2" fmla="*/ 491576 h 983151"/>
                      <a:gd name="connsiteX3" fmla="*/ 284585 w 1138339"/>
                      <a:gd name="connsiteY3" fmla="*/ 983151 h 983151"/>
                      <a:gd name="connsiteX4" fmla="*/ 853755 w 1138339"/>
                      <a:gd name="connsiteY4" fmla="*/ 983151 h 983151"/>
                      <a:gd name="connsiteX5" fmla="*/ 1138340 w 1138339"/>
                      <a:gd name="connsiteY5" fmla="*/ 491576 h 983151"/>
                      <a:gd name="connsiteX6" fmla="*/ 853755 w 1138339"/>
                      <a:gd name="connsiteY6" fmla="*/ 0 h 98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8339" h="983151">
                        <a:moveTo>
                          <a:pt x="853755" y="0"/>
                        </a:moveTo>
                        <a:lnTo>
                          <a:pt x="284585" y="0"/>
                        </a:lnTo>
                        <a:lnTo>
                          <a:pt x="0" y="491576"/>
                        </a:lnTo>
                        <a:lnTo>
                          <a:pt x="284585" y="983151"/>
                        </a:lnTo>
                        <a:lnTo>
                          <a:pt x="853755" y="983151"/>
                        </a:lnTo>
                        <a:lnTo>
                          <a:pt x="1138340" y="491576"/>
                        </a:lnTo>
                        <a:lnTo>
                          <a:pt x="853755" y="0"/>
                        </a:lnTo>
                        <a:close/>
                      </a:path>
                    </a:pathLst>
                  </a:custGeom>
                  <a:solidFill>
                    <a:schemeClr val="tx1">
                      <a:lumMod val="65000"/>
                      <a:lumOff val="35000"/>
                    </a:schemeClr>
                  </a:solidFill>
                  <a:ln w="8799" cap="flat">
                    <a:noFill/>
                    <a:prstDash val="solid"/>
                    <a:miter/>
                  </a:ln>
                </p:spPr>
                <p:txBody>
                  <a:bodyPr rtlCol="0" anchor="ctr"/>
                  <a:lstStyle/>
                  <a:p>
                    <a:endParaRPr lang="en-GB"/>
                  </a:p>
                </p:txBody>
              </p:sp>
              <p:sp>
                <p:nvSpPr>
                  <p:cNvPr id="64" name="Freihandform: Form 63">
                    <a:extLst>
                      <a:ext uri="{FF2B5EF4-FFF2-40B4-BE49-F238E27FC236}">
                        <a16:creationId xmlns:a16="http://schemas.microsoft.com/office/drawing/2014/main" id="{0FDFF7EE-FF5E-41BA-8638-A2547F12B851}"/>
                      </a:ext>
                    </a:extLst>
                  </p:cNvPr>
                  <p:cNvSpPr/>
                  <p:nvPr/>
                </p:nvSpPr>
                <p:spPr>
                  <a:xfrm>
                    <a:off x="2155583" y="2438656"/>
                    <a:ext cx="1138339" cy="983151"/>
                  </a:xfrm>
                  <a:custGeom>
                    <a:avLst/>
                    <a:gdLst>
                      <a:gd name="connsiteX0" fmla="*/ 853755 w 1138339"/>
                      <a:gd name="connsiteY0" fmla="*/ 0 h 983151"/>
                      <a:gd name="connsiteX1" fmla="*/ 284585 w 1138339"/>
                      <a:gd name="connsiteY1" fmla="*/ 0 h 983151"/>
                      <a:gd name="connsiteX2" fmla="*/ 0 w 1138339"/>
                      <a:gd name="connsiteY2" fmla="*/ 491576 h 983151"/>
                      <a:gd name="connsiteX3" fmla="*/ 284585 w 1138339"/>
                      <a:gd name="connsiteY3" fmla="*/ 983151 h 983151"/>
                      <a:gd name="connsiteX4" fmla="*/ 853755 w 1138339"/>
                      <a:gd name="connsiteY4" fmla="*/ 983151 h 983151"/>
                      <a:gd name="connsiteX5" fmla="*/ 1138340 w 1138339"/>
                      <a:gd name="connsiteY5" fmla="*/ 491576 h 983151"/>
                      <a:gd name="connsiteX6" fmla="*/ 853755 w 1138339"/>
                      <a:gd name="connsiteY6" fmla="*/ 0 h 98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8339" h="983151">
                        <a:moveTo>
                          <a:pt x="853755" y="0"/>
                        </a:moveTo>
                        <a:lnTo>
                          <a:pt x="284585" y="0"/>
                        </a:lnTo>
                        <a:lnTo>
                          <a:pt x="0" y="491576"/>
                        </a:lnTo>
                        <a:lnTo>
                          <a:pt x="284585" y="983151"/>
                        </a:lnTo>
                        <a:lnTo>
                          <a:pt x="853755" y="983151"/>
                        </a:lnTo>
                        <a:lnTo>
                          <a:pt x="1138340" y="491576"/>
                        </a:lnTo>
                        <a:lnTo>
                          <a:pt x="853755" y="0"/>
                        </a:lnTo>
                        <a:close/>
                      </a:path>
                    </a:pathLst>
                  </a:custGeom>
                  <a:noFill/>
                  <a:ln w="8799" cap="flat">
                    <a:solidFill>
                      <a:srgbClr val="434342"/>
                    </a:solidFill>
                    <a:prstDash val="solid"/>
                    <a:miter/>
                  </a:ln>
                </p:spPr>
                <p:txBody>
                  <a:bodyPr rtlCol="0" anchor="ctr"/>
                  <a:lstStyle/>
                  <a:p>
                    <a:endParaRPr lang="en-GB"/>
                  </a:p>
                </p:txBody>
              </p:sp>
              <p:grpSp>
                <p:nvGrpSpPr>
                  <p:cNvPr id="65" name="Grafik 23">
                    <a:extLst>
                      <a:ext uri="{FF2B5EF4-FFF2-40B4-BE49-F238E27FC236}">
                        <a16:creationId xmlns:a16="http://schemas.microsoft.com/office/drawing/2014/main" id="{994B018F-404C-49B3-A735-3333946FCE30}"/>
                      </a:ext>
                    </a:extLst>
                  </p:cNvPr>
                  <p:cNvGrpSpPr/>
                  <p:nvPr/>
                </p:nvGrpSpPr>
                <p:grpSpPr>
                  <a:xfrm>
                    <a:off x="2461857" y="2717216"/>
                    <a:ext cx="525792" cy="426032"/>
                    <a:chOff x="2461857" y="2717216"/>
                    <a:chExt cx="525792" cy="426032"/>
                  </a:xfrm>
                  <a:solidFill>
                    <a:srgbClr val="FFFFFF"/>
                  </a:solidFill>
                </p:grpSpPr>
                <p:sp>
                  <p:nvSpPr>
                    <p:cNvPr id="66" name="Freihandform: Form 65">
                      <a:extLst>
                        <a:ext uri="{FF2B5EF4-FFF2-40B4-BE49-F238E27FC236}">
                          <a16:creationId xmlns:a16="http://schemas.microsoft.com/office/drawing/2014/main" id="{A51A30FF-127D-4F6B-810D-6156DBC621EF}"/>
                        </a:ext>
                      </a:extLst>
                    </p:cNvPr>
                    <p:cNvSpPr/>
                    <p:nvPr/>
                  </p:nvSpPr>
                  <p:spPr>
                    <a:xfrm>
                      <a:off x="2461857" y="2717216"/>
                      <a:ext cx="525792" cy="426032"/>
                    </a:xfrm>
                    <a:custGeom>
                      <a:avLst/>
                      <a:gdLst>
                        <a:gd name="connsiteX0" fmla="*/ 463245 w 525792"/>
                        <a:gd name="connsiteY0" fmla="*/ 426032 h 426032"/>
                        <a:gd name="connsiteX1" fmla="*/ 0 w 525792"/>
                        <a:gd name="connsiteY1" fmla="*/ 426032 h 426032"/>
                        <a:gd name="connsiteX2" fmla="*/ 0 w 525792"/>
                        <a:gd name="connsiteY2" fmla="*/ 0 h 426032"/>
                        <a:gd name="connsiteX3" fmla="*/ 525792 w 525792"/>
                        <a:gd name="connsiteY3" fmla="*/ 0 h 426032"/>
                        <a:gd name="connsiteX4" fmla="*/ 525792 w 525792"/>
                        <a:gd name="connsiteY4" fmla="*/ 348800 h 426032"/>
                        <a:gd name="connsiteX5" fmla="*/ 463245 w 525792"/>
                        <a:gd name="connsiteY5" fmla="*/ 426032 h 426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792" h="426032">
                          <a:moveTo>
                            <a:pt x="463245" y="426032"/>
                          </a:moveTo>
                          <a:lnTo>
                            <a:pt x="0" y="426032"/>
                          </a:lnTo>
                          <a:lnTo>
                            <a:pt x="0" y="0"/>
                          </a:lnTo>
                          <a:lnTo>
                            <a:pt x="525792" y="0"/>
                          </a:lnTo>
                          <a:lnTo>
                            <a:pt x="525792" y="348800"/>
                          </a:lnTo>
                          <a:lnTo>
                            <a:pt x="463245" y="426032"/>
                          </a:lnTo>
                          <a:close/>
                        </a:path>
                      </a:pathLst>
                    </a:custGeom>
                    <a:solidFill>
                      <a:srgbClr val="FFFFFF"/>
                    </a:solidFill>
                    <a:ln w="8799" cap="flat">
                      <a:solidFill>
                        <a:srgbClr val="434342"/>
                      </a:solidFill>
                      <a:prstDash val="solid"/>
                      <a:miter/>
                    </a:ln>
                  </p:spPr>
                  <p:txBody>
                    <a:bodyPr rtlCol="0" anchor="ctr"/>
                    <a:lstStyle/>
                    <a:p>
                      <a:endParaRPr lang="en-GB"/>
                    </a:p>
                  </p:txBody>
                </p:sp>
                <p:sp>
                  <p:nvSpPr>
                    <p:cNvPr id="67" name="Freihandform: Form 66">
                      <a:extLst>
                        <a:ext uri="{FF2B5EF4-FFF2-40B4-BE49-F238E27FC236}">
                          <a16:creationId xmlns:a16="http://schemas.microsoft.com/office/drawing/2014/main" id="{D5510B89-90B8-46CE-9B09-E04F08949C9D}"/>
                        </a:ext>
                      </a:extLst>
                    </p:cNvPr>
                    <p:cNvSpPr/>
                    <p:nvPr/>
                  </p:nvSpPr>
                  <p:spPr>
                    <a:xfrm>
                      <a:off x="2653552" y="2859227"/>
                      <a:ext cx="131448" cy="131086"/>
                    </a:xfrm>
                    <a:custGeom>
                      <a:avLst/>
                      <a:gdLst>
                        <a:gd name="connsiteX0" fmla="*/ 131448 w 131448"/>
                        <a:gd name="connsiteY0" fmla="*/ 131087 h 131086"/>
                        <a:gd name="connsiteX1" fmla="*/ 0 w 131448"/>
                        <a:gd name="connsiteY1" fmla="*/ 131087 h 131086"/>
                        <a:gd name="connsiteX2" fmla="*/ 0 w 131448"/>
                        <a:gd name="connsiteY2" fmla="*/ 0 h 131086"/>
                        <a:gd name="connsiteX3" fmla="*/ 95848 w 131448"/>
                        <a:gd name="connsiteY3" fmla="*/ 0 h 131086"/>
                        <a:gd name="connsiteX4" fmla="*/ 131448 w 131448"/>
                        <a:gd name="connsiteY4" fmla="*/ 35503 h 131086"/>
                        <a:gd name="connsiteX5" fmla="*/ 131448 w 131448"/>
                        <a:gd name="connsiteY5" fmla="*/ 131087 h 13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448" h="131086">
                          <a:moveTo>
                            <a:pt x="131448" y="131087"/>
                          </a:moveTo>
                          <a:lnTo>
                            <a:pt x="0" y="131087"/>
                          </a:lnTo>
                          <a:lnTo>
                            <a:pt x="0" y="0"/>
                          </a:lnTo>
                          <a:lnTo>
                            <a:pt x="95848" y="0"/>
                          </a:lnTo>
                          <a:lnTo>
                            <a:pt x="131448" y="35503"/>
                          </a:lnTo>
                          <a:lnTo>
                            <a:pt x="131448" y="131087"/>
                          </a:lnTo>
                          <a:close/>
                        </a:path>
                      </a:pathLst>
                    </a:custGeom>
                    <a:solidFill>
                      <a:srgbClr val="FFFFFF"/>
                    </a:solidFill>
                    <a:ln w="8799" cap="flat">
                      <a:solidFill>
                        <a:srgbClr val="434342"/>
                      </a:solidFill>
                      <a:prstDash val="solid"/>
                      <a:miter/>
                    </a:ln>
                  </p:spPr>
                  <p:txBody>
                    <a:bodyPr rtlCol="0" anchor="ctr"/>
                    <a:lstStyle/>
                    <a:p>
                      <a:endParaRPr lang="en-GB"/>
                    </a:p>
                  </p:txBody>
                </p:sp>
                <p:sp>
                  <p:nvSpPr>
                    <p:cNvPr id="68" name="Freihandform: Form 67">
                      <a:extLst>
                        <a:ext uri="{FF2B5EF4-FFF2-40B4-BE49-F238E27FC236}">
                          <a16:creationId xmlns:a16="http://schemas.microsoft.com/office/drawing/2014/main" id="{17203508-BF7C-41DE-B3DB-EDE085D70F8A}"/>
                        </a:ext>
                      </a:extLst>
                    </p:cNvPr>
                    <p:cNvSpPr/>
                    <p:nvPr/>
                  </p:nvSpPr>
                  <p:spPr>
                    <a:xfrm>
                      <a:off x="2653552" y="3034009"/>
                      <a:ext cx="131448" cy="54619"/>
                    </a:xfrm>
                    <a:custGeom>
                      <a:avLst/>
                      <a:gdLst>
                        <a:gd name="connsiteX0" fmla="*/ 0 w 131448"/>
                        <a:gd name="connsiteY0" fmla="*/ 0 h 54619"/>
                        <a:gd name="connsiteX1" fmla="*/ 131448 w 131448"/>
                        <a:gd name="connsiteY1" fmla="*/ 0 h 54619"/>
                        <a:gd name="connsiteX2" fmla="*/ 131448 w 131448"/>
                        <a:gd name="connsiteY2" fmla="*/ 54620 h 54619"/>
                        <a:gd name="connsiteX3" fmla="*/ 0 w 131448"/>
                        <a:gd name="connsiteY3" fmla="*/ 54620 h 54619"/>
                      </a:gdLst>
                      <a:ahLst/>
                      <a:cxnLst>
                        <a:cxn ang="0">
                          <a:pos x="connsiteX0" y="connsiteY0"/>
                        </a:cxn>
                        <a:cxn ang="0">
                          <a:pos x="connsiteX1" y="connsiteY1"/>
                        </a:cxn>
                        <a:cxn ang="0">
                          <a:pos x="connsiteX2" y="connsiteY2"/>
                        </a:cxn>
                        <a:cxn ang="0">
                          <a:pos x="connsiteX3" y="connsiteY3"/>
                        </a:cxn>
                      </a:cxnLst>
                      <a:rect l="l" t="t" r="r" b="b"/>
                      <a:pathLst>
                        <a:path w="131448" h="54619">
                          <a:moveTo>
                            <a:pt x="0" y="0"/>
                          </a:moveTo>
                          <a:lnTo>
                            <a:pt x="131448" y="0"/>
                          </a:lnTo>
                          <a:lnTo>
                            <a:pt x="131448" y="54620"/>
                          </a:lnTo>
                          <a:lnTo>
                            <a:pt x="0" y="54620"/>
                          </a:lnTo>
                          <a:close/>
                        </a:path>
                      </a:pathLst>
                    </a:custGeom>
                    <a:solidFill>
                      <a:srgbClr val="FFFFFF"/>
                    </a:solidFill>
                    <a:ln w="8799" cap="flat">
                      <a:solidFill>
                        <a:srgbClr val="434342"/>
                      </a:solidFill>
                      <a:prstDash val="solid"/>
                      <a:miter/>
                    </a:ln>
                  </p:spPr>
                  <p:txBody>
                    <a:bodyPr rtlCol="0" anchor="ctr"/>
                    <a:lstStyle/>
                    <a:p>
                      <a:endParaRPr lang="en-GB"/>
                    </a:p>
                  </p:txBody>
                </p:sp>
                <p:sp>
                  <p:nvSpPr>
                    <p:cNvPr id="69" name="Freihandform: Form 68">
                      <a:extLst>
                        <a:ext uri="{FF2B5EF4-FFF2-40B4-BE49-F238E27FC236}">
                          <a16:creationId xmlns:a16="http://schemas.microsoft.com/office/drawing/2014/main" id="{00160528-A353-4B38-BE68-02391A64EDF1}"/>
                        </a:ext>
                      </a:extLst>
                    </p:cNvPr>
                    <p:cNvSpPr/>
                    <p:nvPr/>
                  </p:nvSpPr>
                  <p:spPr>
                    <a:xfrm>
                      <a:off x="2653552" y="2760912"/>
                      <a:ext cx="131448" cy="54619"/>
                    </a:xfrm>
                    <a:custGeom>
                      <a:avLst/>
                      <a:gdLst>
                        <a:gd name="connsiteX0" fmla="*/ 0 w 131448"/>
                        <a:gd name="connsiteY0" fmla="*/ 0 h 54619"/>
                        <a:gd name="connsiteX1" fmla="*/ 131448 w 131448"/>
                        <a:gd name="connsiteY1" fmla="*/ 0 h 54619"/>
                        <a:gd name="connsiteX2" fmla="*/ 131448 w 131448"/>
                        <a:gd name="connsiteY2" fmla="*/ 54620 h 54619"/>
                        <a:gd name="connsiteX3" fmla="*/ 0 w 131448"/>
                        <a:gd name="connsiteY3" fmla="*/ 54620 h 54619"/>
                      </a:gdLst>
                      <a:ahLst/>
                      <a:cxnLst>
                        <a:cxn ang="0">
                          <a:pos x="connsiteX0" y="connsiteY0"/>
                        </a:cxn>
                        <a:cxn ang="0">
                          <a:pos x="connsiteX1" y="connsiteY1"/>
                        </a:cxn>
                        <a:cxn ang="0">
                          <a:pos x="connsiteX2" y="connsiteY2"/>
                        </a:cxn>
                        <a:cxn ang="0">
                          <a:pos x="connsiteX3" y="connsiteY3"/>
                        </a:cxn>
                      </a:cxnLst>
                      <a:rect l="l" t="t" r="r" b="b"/>
                      <a:pathLst>
                        <a:path w="131448" h="54619">
                          <a:moveTo>
                            <a:pt x="0" y="0"/>
                          </a:moveTo>
                          <a:lnTo>
                            <a:pt x="131448" y="0"/>
                          </a:lnTo>
                          <a:lnTo>
                            <a:pt x="131448" y="54620"/>
                          </a:lnTo>
                          <a:lnTo>
                            <a:pt x="0" y="54620"/>
                          </a:lnTo>
                          <a:close/>
                        </a:path>
                      </a:pathLst>
                    </a:custGeom>
                    <a:solidFill>
                      <a:srgbClr val="FFFFFF"/>
                    </a:solidFill>
                    <a:ln w="8799" cap="flat">
                      <a:solidFill>
                        <a:srgbClr val="434342"/>
                      </a:solidFill>
                      <a:prstDash val="solid"/>
                      <a:miter/>
                    </a:ln>
                  </p:spPr>
                  <p:txBody>
                    <a:bodyPr rtlCol="0" anchor="ctr"/>
                    <a:lstStyle/>
                    <a:p>
                      <a:endParaRPr lang="en-GB"/>
                    </a:p>
                  </p:txBody>
                </p:sp>
                <p:sp>
                  <p:nvSpPr>
                    <p:cNvPr id="70" name="Freihandform: Form 69">
                      <a:extLst>
                        <a:ext uri="{FF2B5EF4-FFF2-40B4-BE49-F238E27FC236}">
                          <a16:creationId xmlns:a16="http://schemas.microsoft.com/office/drawing/2014/main" id="{EC623468-47C8-4B05-B444-E86E0F369AFD}"/>
                        </a:ext>
                      </a:extLst>
                    </p:cNvPr>
                    <p:cNvSpPr/>
                    <p:nvPr/>
                  </p:nvSpPr>
                  <p:spPr>
                    <a:xfrm>
                      <a:off x="2544012" y="2859227"/>
                      <a:ext cx="43816" cy="131086"/>
                    </a:xfrm>
                    <a:custGeom>
                      <a:avLst/>
                      <a:gdLst>
                        <a:gd name="connsiteX0" fmla="*/ 0 w 43816"/>
                        <a:gd name="connsiteY0" fmla="*/ 0 h 131086"/>
                        <a:gd name="connsiteX1" fmla="*/ 43816 w 43816"/>
                        <a:gd name="connsiteY1" fmla="*/ 0 h 131086"/>
                        <a:gd name="connsiteX2" fmla="*/ 43816 w 43816"/>
                        <a:gd name="connsiteY2" fmla="*/ 131087 h 131086"/>
                        <a:gd name="connsiteX3" fmla="*/ 0 w 43816"/>
                        <a:gd name="connsiteY3" fmla="*/ 131087 h 131086"/>
                      </a:gdLst>
                      <a:ahLst/>
                      <a:cxnLst>
                        <a:cxn ang="0">
                          <a:pos x="connsiteX0" y="connsiteY0"/>
                        </a:cxn>
                        <a:cxn ang="0">
                          <a:pos x="connsiteX1" y="connsiteY1"/>
                        </a:cxn>
                        <a:cxn ang="0">
                          <a:pos x="connsiteX2" y="connsiteY2"/>
                        </a:cxn>
                        <a:cxn ang="0">
                          <a:pos x="connsiteX3" y="connsiteY3"/>
                        </a:cxn>
                      </a:cxnLst>
                      <a:rect l="l" t="t" r="r" b="b"/>
                      <a:pathLst>
                        <a:path w="43816" h="131086">
                          <a:moveTo>
                            <a:pt x="0" y="0"/>
                          </a:moveTo>
                          <a:lnTo>
                            <a:pt x="43816" y="0"/>
                          </a:lnTo>
                          <a:lnTo>
                            <a:pt x="43816" y="131087"/>
                          </a:lnTo>
                          <a:lnTo>
                            <a:pt x="0" y="131087"/>
                          </a:lnTo>
                          <a:close/>
                        </a:path>
                      </a:pathLst>
                    </a:custGeom>
                    <a:solidFill>
                      <a:srgbClr val="FFFFFF"/>
                    </a:solidFill>
                    <a:ln w="8799" cap="flat">
                      <a:solidFill>
                        <a:srgbClr val="434342"/>
                      </a:solidFill>
                      <a:prstDash val="solid"/>
                      <a:miter/>
                    </a:ln>
                  </p:spPr>
                  <p:txBody>
                    <a:bodyPr rtlCol="0" anchor="ctr"/>
                    <a:lstStyle/>
                    <a:p>
                      <a:endParaRPr lang="en-GB"/>
                    </a:p>
                  </p:txBody>
                </p:sp>
                <p:sp>
                  <p:nvSpPr>
                    <p:cNvPr id="71" name="Freihandform: Form 70">
                      <a:extLst>
                        <a:ext uri="{FF2B5EF4-FFF2-40B4-BE49-F238E27FC236}">
                          <a16:creationId xmlns:a16="http://schemas.microsoft.com/office/drawing/2014/main" id="{87C2E81E-D811-4F01-A62B-A939967045CE}"/>
                        </a:ext>
                      </a:extLst>
                    </p:cNvPr>
                    <p:cNvSpPr/>
                    <p:nvPr/>
                  </p:nvSpPr>
                  <p:spPr>
                    <a:xfrm>
                      <a:off x="2850724" y="2859227"/>
                      <a:ext cx="43816" cy="131086"/>
                    </a:xfrm>
                    <a:custGeom>
                      <a:avLst/>
                      <a:gdLst>
                        <a:gd name="connsiteX0" fmla="*/ 0 w 43816"/>
                        <a:gd name="connsiteY0" fmla="*/ 0 h 131086"/>
                        <a:gd name="connsiteX1" fmla="*/ 43816 w 43816"/>
                        <a:gd name="connsiteY1" fmla="*/ 0 h 131086"/>
                        <a:gd name="connsiteX2" fmla="*/ 43816 w 43816"/>
                        <a:gd name="connsiteY2" fmla="*/ 131087 h 131086"/>
                        <a:gd name="connsiteX3" fmla="*/ 0 w 43816"/>
                        <a:gd name="connsiteY3" fmla="*/ 131087 h 131086"/>
                      </a:gdLst>
                      <a:ahLst/>
                      <a:cxnLst>
                        <a:cxn ang="0">
                          <a:pos x="connsiteX0" y="connsiteY0"/>
                        </a:cxn>
                        <a:cxn ang="0">
                          <a:pos x="connsiteX1" y="connsiteY1"/>
                        </a:cxn>
                        <a:cxn ang="0">
                          <a:pos x="connsiteX2" y="connsiteY2"/>
                        </a:cxn>
                        <a:cxn ang="0">
                          <a:pos x="connsiteX3" y="connsiteY3"/>
                        </a:cxn>
                      </a:cxnLst>
                      <a:rect l="l" t="t" r="r" b="b"/>
                      <a:pathLst>
                        <a:path w="43816" h="131086">
                          <a:moveTo>
                            <a:pt x="0" y="0"/>
                          </a:moveTo>
                          <a:lnTo>
                            <a:pt x="43816" y="0"/>
                          </a:lnTo>
                          <a:lnTo>
                            <a:pt x="43816" y="131087"/>
                          </a:lnTo>
                          <a:lnTo>
                            <a:pt x="0" y="131087"/>
                          </a:lnTo>
                          <a:close/>
                        </a:path>
                      </a:pathLst>
                    </a:custGeom>
                    <a:solidFill>
                      <a:srgbClr val="FFFFFF"/>
                    </a:solidFill>
                    <a:ln w="8799" cap="flat">
                      <a:solidFill>
                        <a:srgbClr val="434342"/>
                      </a:solidFill>
                      <a:prstDash val="solid"/>
                      <a:miter/>
                    </a:ln>
                  </p:spPr>
                  <p:txBody>
                    <a:bodyPr rtlCol="0" anchor="ctr"/>
                    <a:lstStyle/>
                    <a:p>
                      <a:endParaRPr lang="en-GB"/>
                    </a:p>
                  </p:txBody>
                </p:sp>
                <p:sp>
                  <p:nvSpPr>
                    <p:cNvPr id="72" name="Freihandform: Form 71">
                      <a:extLst>
                        <a:ext uri="{FF2B5EF4-FFF2-40B4-BE49-F238E27FC236}">
                          <a16:creationId xmlns:a16="http://schemas.microsoft.com/office/drawing/2014/main" id="{E89B573B-A508-42D8-BB91-0AE102201DC1}"/>
                        </a:ext>
                      </a:extLst>
                    </p:cNvPr>
                    <p:cNvSpPr/>
                    <p:nvPr/>
                  </p:nvSpPr>
                  <p:spPr>
                    <a:xfrm>
                      <a:off x="2752138" y="3034009"/>
                      <a:ext cx="10954" cy="54619"/>
                    </a:xfrm>
                    <a:custGeom>
                      <a:avLst/>
                      <a:gdLst>
                        <a:gd name="connsiteX0" fmla="*/ 0 w 10954"/>
                        <a:gd name="connsiteY0" fmla="*/ 0 h 54619"/>
                        <a:gd name="connsiteX1" fmla="*/ 0 w 10954"/>
                        <a:gd name="connsiteY1" fmla="*/ 54620 h 54619"/>
                      </a:gdLst>
                      <a:ahLst/>
                      <a:cxnLst>
                        <a:cxn ang="0">
                          <a:pos x="connsiteX0" y="connsiteY0"/>
                        </a:cxn>
                        <a:cxn ang="0">
                          <a:pos x="connsiteX1" y="connsiteY1"/>
                        </a:cxn>
                      </a:cxnLst>
                      <a:rect l="l" t="t" r="r" b="b"/>
                      <a:pathLst>
                        <a:path w="10954" h="54619">
                          <a:moveTo>
                            <a:pt x="0" y="0"/>
                          </a:moveTo>
                          <a:lnTo>
                            <a:pt x="0" y="54620"/>
                          </a:lnTo>
                        </a:path>
                      </a:pathLst>
                    </a:custGeom>
                    <a:ln w="8799" cap="flat">
                      <a:solidFill>
                        <a:srgbClr val="434342"/>
                      </a:solidFill>
                      <a:prstDash val="solid"/>
                      <a:miter/>
                    </a:ln>
                  </p:spPr>
                  <p:txBody>
                    <a:bodyPr rtlCol="0" anchor="ctr"/>
                    <a:lstStyle/>
                    <a:p>
                      <a:endParaRPr lang="en-GB"/>
                    </a:p>
                  </p:txBody>
                </p:sp>
                <p:sp>
                  <p:nvSpPr>
                    <p:cNvPr id="73" name="Freihandform: Form 72">
                      <a:extLst>
                        <a:ext uri="{FF2B5EF4-FFF2-40B4-BE49-F238E27FC236}">
                          <a16:creationId xmlns:a16="http://schemas.microsoft.com/office/drawing/2014/main" id="{1A3A2BC6-F0AE-4199-86D8-C3BA18A0A73E}"/>
                        </a:ext>
                      </a:extLst>
                    </p:cNvPr>
                    <p:cNvSpPr/>
                    <p:nvPr/>
                  </p:nvSpPr>
                  <p:spPr>
                    <a:xfrm>
                      <a:off x="2544012" y="2891998"/>
                      <a:ext cx="43816" cy="10923"/>
                    </a:xfrm>
                    <a:custGeom>
                      <a:avLst/>
                      <a:gdLst>
                        <a:gd name="connsiteX0" fmla="*/ 43816 w 43816"/>
                        <a:gd name="connsiteY0" fmla="*/ 0 h 10923"/>
                        <a:gd name="connsiteX1" fmla="*/ 0 w 43816"/>
                        <a:gd name="connsiteY1" fmla="*/ 0 h 10923"/>
                      </a:gdLst>
                      <a:ahLst/>
                      <a:cxnLst>
                        <a:cxn ang="0">
                          <a:pos x="connsiteX0" y="connsiteY0"/>
                        </a:cxn>
                        <a:cxn ang="0">
                          <a:pos x="connsiteX1" y="connsiteY1"/>
                        </a:cxn>
                      </a:cxnLst>
                      <a:rect l="l" t="t" r="r" b="b"/>
                      <a:pathLst>
                        <a:path w="43816" h="10923">
                          <a:moveTo>
                            <a:pt x="43816" y="0"/>
                          </a:moveTo>
                          <a:lnTo>
                            <a:pt x="0" y="0"/>
                          </a:lnTo>
                        </a:path>
                      </a:pathLst>
                    </a:custGeom>
                    <a:ln w="8799" cap="flat">
                      <a:solidFill>
                        <a:srgbClr val="434342"/>
                      </a:solidFill>
                      <a:prstDash val="solid"/>
                      <a:miter/>
                    </a:ln>
                  </p:spPr>
                  <p:txBody>
                    <a:bodyPr rtlCol="0" anchor="ctr"/>
                    <a:lstStyle/>
                    <a:p>
                      <a:endParaRPr lang="en-GB"/>
                    </a:p>
                  </p:txBody>
                </p:sp>
              </p:grpSp>
            </p:grpSp>
          </p:grpSp>
          <p:grpSp>
            <p:nvGrpSpPr>
              <p:cNvPr id="20" name="Gruppieren 19">
                <a:extLst>
                  <a:ext uri="{FF2B5EF4-FFF2-40B4-BE49-F238E27FC236}">
                    <a16:creationId xmlns:a16="http://schemas.microsoft.com/office/drawing/2014/main" id="{4129DB5B-2167-4F76-9AD5-04A906F956CF}"/>
                  </a:ext>
                </a:extLst>
              </p:cNvPr>
              <p:cNvGrpSpPr/>
              <p:nvPr/>
            </p:nvGrpSpPr>
            <p:grpSpPr>
              <a:xfrm>
                <a:off x="3379131" y="2321885"/>
                <a:ext cx="1624595" cy="1482577"/>
                <a:chOff x="3379131" y="1945750"/>
                <a:chExt cx="1624595" cy="1482577"/>
              </a:xfrm>
            </p:grpSpPr>
            <p:sp>
              <p:nvSpPr>
                <p:cNvPr id="22" name="Rechteck 21">
                  <a:extLst>
                    <a:ext uri="{FF2B5EF4-FFF2-40B4-BE49-F238E27FC236}">
                      <a16:creationId xmlns:a16="http://schemas.microsoft.com/office/drawing/2014/main" id="{43DCF031-7123-4846-8D08-FF29B7DF96EC}"/>
                    </a:ext>
                  </a:extLst>
                </p:cNvPr>
                <p:cNvSpPr/>
                <p:nvPr/>
              </p:nvSpPr>
              <p:spPr>
                <a:xfrm>
                  <a:off x="3992184" y="1945750"/>
                  <a:ext cx="855421" cy="47907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0" i="0" u="none" strike="noStrike" kern="1200" cap="none" spc="0" normalizeH="0" baseline="0" noProof="0">
                      <a:ln>
                        <a:noFill/>
                      </a:ln>
                      <a:solidFill>
                        <a:srgbClr val="0D3244"/>
                      </a:solidFill>
                      <a:effectLst/>
                      <a:uLnTx/>
                      <a:uFillTx/>
                      <a:latin typeface="+mj-lt"/>
                      <a:ea typeface="+mn-ea"/>
                      <a:cs typeface="+mn-cs"/>
                    </a:rPr>
                    <a:t>CAM</a:t>
                  </a:r>
                </a:p>
              </p:txBody>
            </p:sp>
            <p:pic>
              <p:nvPicPr>
                <p:cNvPr id="23" name="Grafik 22">
                  <a:extLst>
                    <a:ext uri="{FF2B5EF4-FFF2-40B4-BE49-F238E27FC236}">
                      <a16:creationId xmlns:a16="http://schemas.microsoft.com/office/drawing/2014/main" id="{F8189F67-6288-48F1-8295-70A2C32079F8}"/>
                    </a:ext>
                  </a:extLst>
                </p:cNvPr>
                <p:cNvPicPr>
                  <a:picLocks noChangeAspect="1"/>
                </p:cNvPicPr>
                <p:nvPr/>
              </p:nvPicPr>
              <p:blipFill>
                <a:blip r:embed="rId4">
                  <a:clrChange>
                    <a:clrFrom>
                      <a:srgbClr val="ECECED"/>
                    </a:clrFrom>
                    <a:clrTo>
                      <a:srgbClr val="ECECED">
                        <a:alpha val="0"/>
                      </a:srgbClr>
                    </a:clrTo>
                  </a:clrChange>
                </a:blip>
                <a:stretch>
                  <a:fillRect/>
                </a:stretch>
              </p:blipFill>
              <p:spPr>
                <a:xfrm rot="2565886">
                  <a:off x="3379131" y="2752438"/>
                  <a:ext cx="360000" cy="353250"/>
                </a:xfrm>
                <a:prstGeom prst="rect">
                  <a:avLst/>
                </a:prstGeom>
              </p:spPr>
            </p:pic>
            <p:grpSp>
              <p:nvGrpSpPr>
                <p:cNvPr id="74" name="Grafik 20">
                  <a:extLst>
                    <a:ext uri="{FF2B5EF4-FFF2-40B4-BE49-F238E27FC236}">
                      <a16:creationId xmlns:a16="http://schemas.microsoft.com/office/drawing/2014/main" id="{2DE537A0-4928-42BF-AC65-2DD4729C9B68}"/>
                    </a:ext>
                  </a:extLst>
                </p:cNvPr>
                <p:cNvGrpSpPr/>
                <p:nvPr/>
              </p:nvGrpSpPr>
              <p:grpSpPr>
                <a:xfrm>
                  <a:off x="3850291" y="2432138"/>
                  <a:ext cx="1153435" cy="996189"/>
                  <a:chOff x="3850291" y="2432138"/>
                  <a:chExt cx="1153435" cy="996189"/>
                </a:xfrm>
              </p:grpSpPr>
              <p:sp>
                <p:nvSpPr>
                  <p:cNvPr id="75" name="Freihandform: Form 74">
                    <a:extLst>
                      <a:ext uri="{FF2B5EF4-FFF2-40B4-BE49-F238E27FC236}">
                        <a16:creationId xmlns:a16="http://schemas.microsoft.com/office/drawing/2014/main" id="{3C51D477-BD20-4702-8E1F-BA3345AB9A76}"/>
                      </a:ext>
                    </a:extLst>
                  </p:cNvPr>
                  <p:cNvSpPr/>
                  <p:nvPr/>
                </p:nvSpPr>
                <p:spPr>
                  <a:xfrm>
                    <a:off x="3850291" y="2432138"/>
                    <a:ext cx="1153435" cy="996189"/>
                  </a:xfrm>
                  <a:custGeom>
                    <a:avLst/>
                    <a:gdLst>
                      <a:gd name="connsiteX0" fmla="*/ 865077 w 1153435"/>
                      <a:gd name="connsiteY0" fmla="*/ 0 h 996189"/>
                      <a:gd name="connsiteX1" fmla="*/ 288359 w 1153435"/>
                      <a:gd name="connsiteY1" fmla="*/ 0 h 996189"/>
                      <a:gd name="connsiteX2" fmla="*/ 0 w 1153435"/>
                      <a:gd name="connsiteY2" fmla="*/ 498095 h 996189"/>
                      <a:gd name="connsiteX3" fmla="*/ 288359 w 1153435"/>
                      <a:gd name="connsiteY3" fmla="*/ 996189 h 996189"/>
                      <a:gd name="connsiteX4" fmla="*/ 865077 w 1153435"/>
                      <a:gd name="connsiteY4" fmla="*/ 996189 h 996189"/>
                      <a:gd name="connsiteX5" fmla="*/ 1153436 w 1153435"/>
                      <a:gd name="connsiteY5" fmla="*/ 498095 h 996189"/>
                      <a:gd name="connsiteX6" fmla="*/ 865077 w 1153435"/>
                      <a:gd name="connsiteY6" fmla="*/ 0 h 996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3435" h="996189">
                        <a:moveTo>
                          <a:pt x="865077" y="0"/>
                        </a:moveTo>
                        <a:lnTo>
                          <a:pt x="288359" y="0"/>
                        </a:lnTo>
                        <a:lnTo>
                          <a:pt x="0" y="498095"/>
                        </a:lnTo>
                        <a:lnTo>
                          <a:pt x="288359" y="996189"/>
                        </a:lnTo>
                        <a:lnTo>
                          <a:pt x="865077" y="996189"/>
                        </a:lnTo>
                        <a:lnTo>
                          <a:pt x="1153436" y="498095"/>
                        </a:lnTo>
                        <a:lnTo>
                          <a:pt x="865077" y="0"/>
                        </a:lnTo>
                        <a:close/>
                      </a:path>
                    </a:pathLst>
                  </a:custGeom>
                  <a:solidFill>
                    <a:schemeClr val="tx1">
                      <a:lumMod val="65000"/>
                      <a:lumOff val="35000"/>
                    </a:schemeClr>
                  </a:solidFill>
                  <a:ln w="8890" cap="flat">
                    <a:noFill/>
                    <a:prstDash val="solid"/>
                    <a:miter/>
                  </a:ln>
                </p:spPr>
                <p:txBody>
                  <a:bodyPr rtlCol="0" anchor="ctr"/>
                  <a:lstStyle/>
                  <a:p>
                    <a:endParaRPr lang="en-GB"/>
                  </a:p>
                </p:txBody>
              </p:sp>
              <p:sp>
                <p:nvSpPr>
                  <p:cNvPr id="76" name="Freihandform: Form 75">
                    <a:extLst>
                      <a:ext uri="{FF2B5EF4-FFF2-40B4-BE49-F238E27FC236}">
                        <a16:creationId xmlns:a16="http://schemas.microsoft.com/office/drawing/2014/main" id="{828223F6-D3B5-4B9E-8EF8-7FEDC09BDA22}"/>
                      </a:ext>
                    </a:extLst>
                  </p:cNvPr>
                  <p:cNvSpPr/>
                  <p:nvPr/>
                </p:nvSpPr>
                <p:spPr>
                  <a:xfrm>
                    <a:off x="3850291" y="2432138"/>
                    <a:ext cx="1153435" cy="996189"/>
                  </a:xfrm>
                  <a:custGeom>
                    <a:avLst/>
                    <a:gdLst>
                      <a:gd name="connsiteX0" fmla="*/ 865077 w 1153435"/>
                      <a:gd name="connsiteY0" fmla="*/ 0 h 996189"/>
                      <a:gd name="connsiteX1" fmla="*/ 288359 w 1153435"/>
                      <a:gd name="connsiteY1" fmla="*/ 0 h 996189"/>
                      <a:gd name="connsiteX2" fmla="*/ 0 w 1153435"/>
                      <a:gd name="connsiteY2" fmla="*/ 498095 h 996189"/>
                      <a:gd name="connsiteX3" fmla="*/ 288359 w 1153435"/>
                      <a:gd name="connsiteY3" fmla="*/ 996189 h 996189"/>
                      <a:gd name="connsiteX4" fmla="*/ 865077 w 1153435"/>
                      <a:gd name="connsiteY4" fmla="*/ 996189 h 996189"/>
                      <a:gd name="connsiteX5" fmla="*/ 1153436 w 1153435"/>
                      <a:gd name="connsiteY5" fmla="*/ 498095 h 996189"/>
                      <a:gd name="connsiteX6" fmla="*/ 865077 w 1153435"/>
                      <a:gd name="connsiteY6" fmla="*/ 0 h 996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3435" h="996189">
                        <a:moveTo>
                          <a:pt x="865077" y="0"/>
                        </a:moveTo>
                        <a:lnTo>
                          <a:pt x="288359" y="0"/>
                        </a:lnTo>
                        <a:lnTo>
                          <a:pt x="0" y="498095"/>
                        </a:lnTo>
                        <a:lnTo>
                          <a:pt x="288359" y="996189"/>
                        </a:lnTo>
                        <a:lnTo>
                          <a:pt x="865077" y="996189"/>
                        </a:lnTo>
                        <a:lnTo>
                          <a:pt x="1153436" y="498095"/>
                        </a:lnTo>
                        <a:lnTo>
                          <a:pt x="865077" y="0"/>
                        </a:lnTo>
                        <a:close/>
                      </a:path>
                    </a:pathLst>
                  </a:custGeom>
                  <a:noFill/>
                  <a:ln w="8890" cap="flat">
                    <a:solidFill>
                      <a:srgbClr val="434342"/>
                    </a:solidFill>
                    <a:prstDash val="solid"/>
                    <a:miter/>
                  </a:ln>
                </p:spPr>
                <p:txBody>
                  <a:bodyPr rtlCol="0" anchor="ctr"/>
                  <a:lstStyle/>
                  <a:p>
                    <a:endParaRPr lang="en-GB"/>
                  </a:p>
                </p:txBody>
              </p:sp>
              <p:grpSp>
                <p:nvGrpSpPr>
                  <p:cNvPr id="77" name="Grafik 20">
                    <a:extLst>
                      <a:ext uri="{FF2B5EF4-FFF2-40B4-BE49-F238E27FC236}">
                        <a16:creationId xmlns:a16="http://schemas.microsoft.com/office/drawing/2014/main" id="{2DE537A0-4928-42BF-AC65-2DD4729C9B68}"/>
                      </a:ext>
                    </a:extLst>
                  </p:cNvPr>
                  <p:cNvGrpSpPr/>
                  <p:nvPr/>
                </p:nvGrpSpPr>
                <p:grpSpPr>
                  <a:xfrm>
                    <a:off x="4173169" y="2659048"/>
                    <a:ext cx="507569" cy="556094"/>
                    <a:chOff x="4173169" y="2659048"/>
                    <a:chExt cx="507569" cy="556094"/>
                  </a:xfrm>
                  <a:solidFill>
                    <a:srgbClr val="FFFFFF"/>
                  </a:solidFill>
                </p:grpSpPr>
                <p:sp>
                  <p:nvSpPr>
                    <p:cNvPr id="78" name="Freihandform: Form 77">
                      <a:extLst>
                        <a:ext uri="{FF2B5EF4-FFF2-40B4-BE49-F238E27FC236}">
                          <a16:creationId xmlns:a16="http://schemas.microsoft.com/office/drawing/2014/main" id="{C321CE18-B352-46C9-9D88-102CDDFA4EF2}"/>
                        </a:ext>
                      </a:extLst>
                    </p:cNvPr>
                    <p:cNvSpPr/>
                    <p:nvPr/>
                  </p:nvSpPr>
                  <p:spPr>
                    <a:xfrm>
                      <a:off x="4260520" y="3114528"/>
                      <a:ext cx="332978" cy="100615"/>
                    </a:xfrm>
                    <a:custGeom>
                      <a:avLst/>
                      <a:gdLst>
                        <a:gd name="connsiteX0" fmla="*/ 332978 w 332978"/>
                        <a:gd name="connsiteY0" fmla="*/ 50916 h 100615"/>
                        <a:gd name="connsiteX1" fmla="*/ 332978 w 332978"/>
                        <a:gd name="connsiteY1" fmla="*/ 100615 h 100615"/>
                        <a:gd name="connsiteX2" fmla="*/ 0 w 332978"/>
                        <a:gd name="connsiteY2" fmla="*/ 100615 h 100615"/>
                        <a:gd name="connsiteX3" fmla="*/ 0 w 332978"/>
                        <a:gd name="connsiteY3" fmla="*/ 0 h 100615"/>
                        <a:gd name="connsiteX4" fmla="*/ 138741 w 332978"/>
                        <a:gd name="connsiteY4" fmla="*/ 0 h 100615"/>
                        <a:gd name="connsiteX5" fmla="*/ 138741 w 332978"/>
                        <a:gd name="connsiteY5" fmla="*/ 50916 h 100615"/>
                        <a:gd name="connsiteX6" fmla="*/ 332978 w 332978"/>
                        <a:gd name="connsiteY6" fmla="*/ 50916 h 10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978" h="100615">
                          <a:moveTo>
                            <a:pt x="332978" y="50916"/>
                          </a:moveTo>
                          <a:lnTo>
                            <a:pt x="332978" y="100615"/>
                          </a:lnTo>
                          <a:lnTo>
                            <a:pt x="0" y="100615"/>
                          </a:lnTo>
                          <a:lnTo>
                            <a:pt x="0" y="0"/>
                          </a:lnTo>
                          <a:lnTo>
                            <a:pt x="138741" y="0"/>
                          </a:lnTo>
                          <a:lnTo>
                            <a:pt x="138741" y="50916"/>
                          </a:lnTo>
                          <a:lnTo>
                            <a:pt x="332978" y="50916"/>
                          </a:lnTo>
                          <a:close/>
                        </a:path>
                      </a:pathLst>
                    </a:custGeom>
                    <a:solidFill>
                      <a:srgbClr val="FFFFFF"/>
                    </a:solidFill>
                    <a:ln w="8890" cap="flat">
                      <a:solidFill>
                        <a:srgbClr val="434342"/>
                      </a:solidFill>
                      <a:prstDash val="solid"/>
                      <a:miter/>
                    </a:ln>
                  </p:spPr>
                  <p:txBody>
                    <a:bodyPr rtlCol="0" anchor="ctr"/>
                    <a:lstStyle/>
                    <a:p>
                      <a:endParaRPr lang="en-GB"/>
                    </a:p>
                  </p:txBody>
                </p:sp>
                <p:sp>
                  <p:nvSpPr>
                    <p:cNvPr id="79" name="Freihandform: Form 78">
                      <a:extLst>
                        <a:ext uri="{FF2B5EF4-FFF2-40B4-BE49-F238E27FC236}">
                          <a16:creationId xmlns:a16="http://schemas.microsoft.com/office/drawing/2014/main" id="{5A2F34D7-CCA7-499A-8EFE-619C58ABD5D6}"/>
                        </a:ext>
                      </a:extLst>
                    </p:cNvPr>
                    <p:cNvSpPr/>
                    <p:nvPr/>
                  </p:nvSpPr>
                  <p:spPr>
                    <a:xfrm>
                      <a:off x="4260520" y="2755899"/>
                      <a:ext cx="332977" cy="66412"/>
                    </a:xfrm>
                    <a:custGeom>
                      <a:avLst/>
                      <a:gdLst>
                        <a:gd name="connsiteX0" fmla="*/ 0 w 332977"/>
                        <a:gd name="connsiteY0" fmla="*/ 0 h 66412"/>
                        <a:gd name="connsiteX1" fmla="*/ 332978 w 332977"/>
                        <a:gd name="connsiteY1" fmla="*/ 0 h 66412"/>
                        <a:gd name="connsiteX2" fmla="*/ 332978 w 332977"/>
                        <a:gd name="connsiteY2" fmla="*/ 66413 h 66412"/>
                        <a:gd name="connsiteX3" fmla="*/ 0 w 332977"/>
                        <a:gd name="connsiteY3" fmla="*/ 66413 h 66412"/>
                      </a:gdLst>
                      <a:ahLst/>
                      <a:cxnLst>
                        <a:cxn ang="0">
                          <a:pos x="connsiteX0" y="connsiteY0"/>
                        </a:cxn>
                        <a:cxn ang="0">
                          <a:pos x="connsiteX1" y="connsiteY1"/>
                        </a:cxn>
                        <a:cxn ang="0">
                          <a:pos x="connsiteX2" y="connsiteY2"/>
                        </a:cxn>
                        <a:cxn ang="0">
                          <a:pos x="connsiteX3" y="connsiteY3"/>
                        </a:cxn>
                      </a:cxnLst>
                      <a:rect l="l" t="t" r="r" b="b"/>
                      <a:pathLst>
                        <a:path w="332977" h="66412">
                          <a:moveTo>
                            <a:pt x="0" y="0"/>
                          </a:moveTo>
                          <a:lnTo>
                            <a:pt x="332978" y="0"/>
                          </a:lnTo>
                          <a:lnTo>
                            <a:pt x="332978" y="66413"/>
                          </a:lnTo>
                          <a:lnTo>
                            <a:pt x="0" y="66413"/>
                          </a:lnTo>
                          <a:close/>
                        </a:path>
                      </a:pathLst>
                    </a:custGeom>
                    <a:solidFill>
                      <a:srgbClr val="FFFFFF"/>
                    </a:solidFill>
                    <a:ln w="8890" cap="flat">
                      <a:solidFill>
                        <a:srgbClr val="434342"/>
                      </a:solidFill>
                      <a:prstDash val="solid"/>
                      <a:miter/>
                    </a:ln>
                  </p:spPr>
                  <p:txBody>
                    <a:bodyPr rtlCol="0" anchor="ctr"/>
                    <a:lstStyle/>
                    <a:p>
                      <a:endParaRPr lang="en-GB"/>
                    </a:p>
                  </p:txBody>
                </p:sp>
                <p:sp>
                  <p:nvSpPr>
                    <p:cNvPr id="80" name="Freihandform: Form 79">
                      <a:extLst>
                        <a:ext uri="{FF2B5EF4-FFF2-40B4-BE49-F238E27FC236}">
                          <a16:creationId xmlns:a16="http://schemas.microsoft.com/office/drawing/2014/main" id="{B7437AE9-AC4E-44DB-B544-B4985254FEE2}"/>
                        </a:ext>
                      </a:extLst>
                    </p:cNvPr>
                    <p:cNvSpPr/>
                    <p:nvPr/>
                  </p:nvSpPr>
                  <p:spPr>
                    <a:xfrm>
                      <a:off x="4173169" y="2659048"/>
                      <a:ext cx="507569" cy="96851"/>
                    </a:xfrm>
                    <a:custGeom>
                      <a:avLst/>
                      <a:gdLst>
                        <a:gd name="connsiteX0" fmla="*/ 0 w 507569"/>
                        <a:gd name="connsiteY0" fmla="*/ 0 h 96851"/>
                        <a:gd name="connsiteX1" fmla="*/ 507569 w 507569"/>
                        <a:gd name="connsiteY1" fmla="*/ 0 h 96851"/>
                        <a:gd name="connsiteX2" fmla="*/ 507569 w 507569"/>
                        <a:gd name="connsiteY2" fmla="*/ 96852 h 96851"/>
                        <a:gd name="connsiteX3" fmla="*/ 0 w 507569"/>
                        <a:gd name="connsiteY3" fmla="*/ 96852 h 96851"/>
                      </a:gdLst>
                      <a:ahLst/>
                      <a:cxnLst>
                        <a:cxn ang="0">
                          <a:pos x="connsiteX0" y="connsiteY0"/>
                        </a:cxn>
                        <a:cxn ang="0">
                          <a:pos x="connsiteX1" y="connsiteY1"/>
                        </a:cxn>
                        <a:cxn ang="0">
                          <a:pos x="connsiteX2" y="connsiteY2"/>
                        </a:cxn>
                        <a:cxn ang="0">
                          <a:pos x="connsiteX3" y="connsiteY3"/>
                        </a:cxn>
                      </a:cxnLst>
                      <a:rect l="l" t="t" r="r" b="b"/>
                      <a:pathLst>
                        <a:path w="507569" h="96851">
                          <a:moveTo>
                            <a:pt x="0" y="0"/>
                          </a:moveTo>
                          <a:lnTo>
                            <a:pt x="507569" y="0"/>
                          </a:lnTo>
                          <a:lnTo>
                            <a:pt x="507569" y="96852"/>
                          </a:lnTo>
                          <a:lnTo>
                            <a:pt x="0" y="96852"/>
                          </a:lnTo>
                          <a:close/>
                        </a:path>
                      </a:pathLst>
                    </a:custGeom>
                    <a:solidFill>
                      <a:srgbClr val="FFFFFF"/>
                    </a:solidFill>
                    <a:ln w="8890" cap="flat">
                      <a:solidFill>
                        <a:srgbClr val="434342"/>
                      </a:solidFill>
                      <a:prstDash val="solid"/>
                      <a:miter/>
                    </a:ln>
                  </p:spPr>
                  <p:txBody>
                    <a:bodyPr rtlCol="0" anchor="ctr"/>
                    <a:lstStyle/>
                    <a:p>
                      <a:endParaRPr lang="en-GB"/>
                    </a:p>
                  </p:txBody>
                </p:sp>
                <p:sp>
                  <p:nvSpPr>
                    <p:cNvPr id="81" name="Freihandform: Form 80">
                      <a:extLst>
                        <a:ext uri="{FF2B5EF4-FFF2-40B4-BE49-F238E27FC236}">
                          <a16:creationId xmlns:a16="http://schemas.microsoft.com/office/drawing/2014/main" id="{304C001A-2752-4435-BD7D-252491AAF379}"/>
                        </a:ext>
                      </a:extLst>
                    </p:cNvPr>
                    <p:cNvSpPr/>
                    <p:nvPr/>
                  </p:nvSpPr>
                  <p:spPr>
                    <a:xfrm>
                      <a:off x="4360413" y="2822312"/>
                      <a:ext cx="133191" cy="177100"/>
                    </a:xfrm>
                    <a:custGeom>
                      <a:avLst/>
                      <a:gdLst>
                        <a:gd name="connsiteX0" fmla="*/ 0 w 133191"/>
                        <a:gd name="connsiteY0" fmla="*/ 0 h 177100"/>
                        <a:gd name="connsiteX1" fmla="*/ 133191 w 133191"/>
                        <a:gd name="connsiteY1" fmla="*/ 0 h 177100"/>
                        <a:gd name="connsiteX2" fmla="*/ 133191 w 133191"/>
                        <a:gd name="connsiteY2" fmla="*/ 177100 h 177100"/>
                        <a:gd name="connsiteX3" fmla="*/ 0 w 133191"/>
                        <a:gd name="connsiteY3" fmla="*/ 177100 h 177100"/>
                      </a:gdLst>
                      <a:ahLst/>
                      <a:cxnLst>
                        <a:cxn ang="0">
                          <a:pos x="connsiteX0" y="connsiteY0"/>
                        </a:cxn>
                        <a:cxn ang="0">
                          <a:pos x="connsiteX1" y="connsiteY1"/>
                        </a:cxn>
                        <a:cxn ang="0">
                          <a:pos x="connsiteX2" y="connsiteY2"/>
                        </a:cxn>
                        <a:cxn ang="0">
                          <a:pos x="connsiteX3" y="connsiteY3"/>
                        </a:cxn>
                      </a:cxnLst>
                      <a:rect l="l" t="t" r="r" b="b"/>
                      <a:pathLst>
                        <a:path w="133191" h="177100">
                          <a:moveTo>
                            <a:pt x="0" y="0"/>
                          </a:moveTo>
                          <a:lnTo>
                            <a:pt x="133191" y="0"/>
                          </a:lnTo>
                          <a:lnTo>
                            <a:pt x="133191" y="177100"/>
                          </a:lnTo>
                          <a:lnTo>
                            <a:pt x="0" y="177100"/>
                          </a:lnTo>
                          <a:close/>
                        </a:path>
                      </a:pathLst>
                    </a:custGeom>
                    <a:solidFill>
                      <a:srgbClr val="FFFFFF"/>
                    </a:solidFill>
                    <a:ln w="8890" cap="flat">
                      <a:solidFill>
                        <a:srgbClr val="434342"/>
                      </a:solidFill>
                      <a:prstDash val="solid"/>
                      <a:miter/>
                    </a:ln>
                  </p:spPr>
                  <p:txBody>
                    <a:bodyPr rtlCol="0" anchor="ctr"/>
                    <a:lstStyle/>
                    <a:p>
                      <a:endParaRPr lang="en-GB"/>
                    </a:p>
                  </p:txBody>
                </p:sp>
                <p:sp>
                  <p:nvSpPr>
                    <p:cNvPr id="82" name="Freihandform: Form 81">
                      <a:extLst>
                        <a:ext uri="{FF2B5EF4-FFF2-40B4-BE49-F238E27FC236}">
                          <a16:creationId xmlns:a16="http://schemas.microsoft.com/office/drawing/2014/main" id="{E527204D-7480-4EE9-9A9A-BA5AC7A35961}"/>
                        </a:ext>
                      </a:extLst>
                    </p:cNvPr>
                    <p:cNvSpPr/>
                    <p:nvPr/>
                  </p:nvSpPr>
                  <p:spPr>
                    <a:xfrm>
                      <a:off x="4399261" y="2999412"/>
                      <a:ext cx="55496" cy="88550"/>
                    </a:xfrm>
                    <a:custGeom>
                      <a:avLst/>
                      <a:gdLst>
                        <a:gd name="connsiteX0" fmla="*/ 0 w 55496"/>
                        <a:gd name="connsiteY0" fmla="*/ 0 h 88550"/>
                        <a:gd name="connsiteX1" fmla="*/ 55496 w 55496"/>
                        <a:gd name="connsiteY1" fmla="*/ 0 h 88550"/>
                        <a:gd name="connsiteX2" fmla="*/ 55496 w 55496"/>
                        <a:gd name="connsiteY2" fmla="*/ 88550 h 88550"/>
                        <a:gd name="connsiteX3" fmla="*/ 0 w 55496"/>
                        <a:gd name="connsiteY3" fmla="*/ 88550 h 88550"/>
                      </a:gdLst>
                      <a:ahLst/>
                      <a:cxnLst>
                        <a:cxn ang="0">
                          <a:pos x="connsiteX0" y="connsiteY0"/>
                        </a:cxn>
                        <a:cxn ang="0">
                          <a:pos x="connsiteX1" y="connsiteY1"/>
                        </a:cxn>
                        <a:cxn ang="0">
                          <a:pos x="connsiteX2" y="connsiteY2"/>
                        </a:cxn>
                        <a:cxn ang="0">
                          <a:pos x="connsiteX3" y="connsiteY3"/>
                        </a:cxn>
                      </a:cxnLst>
                      <a:rect l="l" t="t" r="r" b="b"/>
                      <a:pathLst>
                        <a:path w="55496" h="88550">
                          <a:moveTo>
                            <a:pt x="0" y="0"/>
                          </a:moveTo>
                          <a:lnTo>
                            <a:pt x="55496" y="0"/>
                          </a:lnTo>
                          <a:lnTo>
                            <a:pt x="55496" y="88550"/>
                          </a:lnTo>
                          <a:lnTo>
                            <a:pt x="0" y="88550"/>
                          </a:lnTo>
                          <a:close/>
                        </a:path>
                      </a:pathLst>
                    </a:custGeom>
                    <a:solidFill>
                      <a:srgbClr val="FFFFFF"/>
                    </a:solidFill>
                    <a:ln w="8890" cap="flat">
                      <a:solidFill>
                        <a:srgbClr val="434342"/>
                      </a:solidFill>
                      <a:prstDash val="solid"/>
                      <a:miter/>
                    </a:ln>
                  </p:spPr>
                  <p:txBody>
                    <a:bodyPr rtlCol="0" anchor="ctr"/>
                    <a:lstStyle/>
                    <a:p>
                      <a:endParaRPr lang="en-GB"/>
                    </a:p>
                  </p:txBody>
                </p:sp>
                <p:sp>
                  <p:nvSpPr>
                    <p:cNvPr id="83" name="Freihandform: Form 82">
                      <a:extLst>
                        <a:ext uri="{FF2B5EF4-FFF2-40B4-BE49-F238E27FC236}">
                          <a16:creationId xmlns:a16="http://schemas.microsoft.com/office/drawing/2014/main" id="{C18E292E-F0F7-4064-A4F6-1711E05EF6B8}"/>
                        </a:ext>
                      </a:extLst>
                    </p:cNvPr>
                    <p:cNvSpPr/>
                    <p:nvPr/>
                  </p:nvSpPr>
                  <p:spPr>
                    <a:xfrm>
                      <a:off x="4399261" y="3114528"/>
                      <a:ext cx="155167" cy="50252"/>
                    </a:xfrm>
                    <a:custGeom>
                      <a:avLst/>
                      <a:gdLst>
                        <a:gd name="connsiteX0" fmla="*/ 0 w 155167"/>
                        <a:gd name="connsiteY0" fmla="*/ 0 h 50252"/>
                        <a:gd name="connsiteX1" fmla="*/ 155168 w 155167"/>
                        <a:gd name="connsiteY1" fmla="*/ 0 h 50252"/>
                        <a:gd name="connsiteX2" fmla="*/ 155168 w 155167"/>
                        <a:gd name="connsiteY2" fmla="*/ 50252 h 50252"/>
                        <a:gd name="connsiteX3" fmla="*/ 0 w 155167"/>
                        <a:gd name="connsiteY3" fmla="*/ 50252 h 50252"/>
                      </a:gdLst>
                      <a:ahLst/>
                      <a:cxnLst>
                        <a:cxn ang="0">
                          <a:pos x="connsiteX0" y="connsiteY0"/>
                        </a:cxn>
                        <a:cxn ang="0">
                          <a:pos x="connsiteX1" y="connsiteY1"/>
                        </a:cxn>
                        <a:cxn ang="0">
                          <a:pos x="connsiteX2" y="connsiteY2"/>
                        </a:cxn>
                        <a:cxn ang="0">
                          <a:pos x="connsiteX3" y="connsiteY3"/>
                        </a:cxn>
                      </a:cxnLst>
                      <a:rect l="l" t="t" r="r" b="b"/>
                      <a:pathLst>
                        <a:path w="155167" h="50252">
                          <a:moveTo>
                            <a:pt x="0" y="0"/>
                          </a:moveTo>
                          <a:lnTo>
                            <a:pt x="155168" y="0"/>
                          </a:lnTo>
                          <a:lnTo>
                            <a:pt x="155168" y="50252"/>
                          </a:lnTo>
                          <a:lnTo>
                            <a:pt x="0" y="50252"/>
                          </a:lnTo>
                          <a:close/>
                        </a:path>
                      </a:pathLst>
                    </a:custGeom>
                    <a:solidFill>
                      <a:srgbClr val="FFFFFF"/>
                    </a:solidFill>
                    <a:ln w="8890" cap="flat">
                      <a:solidFill>
                        <a:srgbClr val="434342"/>
                      </a:solidFill>
                      <a:prstDash val="solid"/>
                      <a:miter/>
                    </a:ln>
                  </p:spPr>
                  <p:txBody>
                    <a:bodyPr rtlCol="0" anchor="ctr"/>
                    <a:lstStyle/>
                    <a:p>
                      <a:endParaRPr lang="en-GB"/>
                    </a:p>
                  </p:txBody>
                </p:sp>
                <p:sp>
                  <p:nvSpPr>
                    <p:cNvPr id="84" name="Freihandform: Form 83">
                      <a:extLst>
                        <a:ext uri="{FF2B5EF4-FFF2-40B4-BE49-F238E27FC236}">
                          <a16:creationId xmlns:a16="http://schemas.microsoft.com/office/drawing/2014/main" id="{7363E1D6-870E-4A34-B81D-FEE6FCEF0864}"/>
                        </a:ext>
                      </a:extLst>
                    </p:cNvPr>
                    <p:cNvSpPr/>
                    <p:nvPr/>
                  </p:nvSpPr>
                  <p:spPr>
                    <a:xfrm>
                      <a:off x="4399261" y="3087962"/>
                      <a:ext cx="55496" cy="77481"/>
                    </a:xfrm>
                    <a:custGeom>
                      <a:avLst/>
                      <a:gdLst>
                        <a:gd name="connsiteX0" fmla="*/ 0 w 55496"/>
                        <a:gd name="connsiteY0" fmla="*/ 0 h 77481"/>
                        <a:gd name="connsiteX1" fmla="*/ 55496 w 55496"/>
                        <a:gd name="connsiteY1" fmla="*/ 0 h 77481"/>
                        <a:gd name="connsiteX2" fmla="*/ 55496 w 55496"/>
                        <a:gd name="connsiteY2" fmla="*/ 77481 h 77481"/>
                        <a:gd name="connsiteX3" fmla="*/ 0 w 55496"/>
                        <a:gd name="connsiteY3" fmla="*/ 77481 h 77481"/>
                      </a:gdLst>
                      <a:ahLst/>
                      <a:cxnLst>
                        <a:cxn ang="0">
                          <a:pos x="connsiteX0" y="connsiteY0"/>
                        </a:cxn>
                        <a:cxn ang="0">
                          <a:pos x="connsiteX1" y="connsiteY1"/>
                        </a:cxn>
                        <a:cxn ang="0">
                          <a:pos x="connsiteX2" y="connsiteY2"/>
                        </a:cxn>
                        <a:cxn ang="0">
                          <a:pos x="connsiteX3" y="connsiteY3"/>
                        </a:cxn>
                      </a:cxnLst>
                      <a:rect l="l" t="t" r="r" b="b"/>
                      <a:pathLst>
                        <a:path w="55496" h="77481">
                          <a:moveTo>
                            <a:pt x="0" y="0"/>
                          </a:moveTo>
                          <a:lnTo>
                            <a:pt x="55496" y="0"/>
                          </a:lnTo>
                          <a:lnTo>
                            <a:pt x="55496" y="77481"/>
                          </a:lnTo>
                          <a:lnTo>
                            <a:pt x="0" y="77481"/>
                          </a:lnTo>
                          <a:close/>
                        </a:path>
                      </a:pathLst>
                    </a:custGeom>
                    <a:solidFill>
                      <a:srgbClr val="FFFFFF"/>
                    </a:solidFill>
                    <a:ln w="8890" cap="flat">
                      <a:solidFill>
                        <a:srgbClr val="434342"/>
                      </a:solidFill>
                      <a:prstDash val="solid"/>
                      <a:miter/>
                    </a:ln>
                  </p:spPr>
                  <p:txBody>
                    <a:bodyPr rtlCol="0" anchor="ctr"/>
                    <a:lstStyle/>
                    <a:p>
                      <a:endParaRPr lang="en-GB"/>
                    </a:p>
                  </p:txBody>
                </p:sp>
              </p:grpSp>
            </p:grpSp>
          </p:grpSp>
        </p:grpSp>
      </p:grpSp>
      <p:grpSp>
        <p:nvGrpSpPr>
          <p:cNvPr id="33" name="Gruppieren 32">
            <a:extLst>
              <a:ext uri="{FF2B5EF4-FFF2-40B4-BE49-F238E27FC236}">
                <a16:creationId xmlns:a16="http://schemas.microsoft.com/office/drawing/2014/main" id="{46C6915C-F85B-4804-AC25-30B0CD361BEE}"/>
              </a:ext>
            </a:extLst>
          </p:cNvPr>
          <p:cNvGrpSpPr/>
          <p:nvPr/>
        </p:nvGrpSpPr>
        <p:grpSpPr>
          <a:xfrm>
            <a:off x="4741182" y="2081123"/>
            <a:ext cx="5538798" cy="3540120"/>
            <a:chOff x="5063162" y="1429076"/>
            <a:chExt cx="6870534" cy="4238774"/>
          </a:xfrm>
        </p:grpSpPr>
        <p:grpSp>
          <p:nvGrpSpPr>
            <p:cNvPr id="34" name="Gruppieren 33">
              <a:extLst>
                <a:ext uri="{FF2B5EF4-FFF2-40B4-BE49-F238E27FC236}">
                  <a16:creationId xmlns:a16="http://schemas.microsoft.com/office/drawing/2014/main" id="{5B563469-6FCE-4631-96C4-5D9B55C39D8A}"/>
                </a:ext>
              </a:extLst>
            </p:cNvPr>
            <p:cNvGrpSpPr/>
            <p:nvPr/>
          </p:nvGrpSpPr>
          <p:grpSpPr>
            <a:xfrm>
              <a:off x="5343392" y="1429076"/>
              <a:ext cx="6590304" cy="4238774"/>
              <a:chOff x="5343392" y="1429076"/>
              <a:chExt cx="6590304" cy="4238774"/>
            </a:xfrm>
          </p:grpSpPr>
          <p:grpSp>
            <p:nvGrpSpPr>
              <p:cNvPr id="52" name="Gruppieren 51">
                <a:extLst>
                  <a:ext uri="{FF2B5EF4-FFF2-40B4-BE49-F238E27FC236}">
                    <a16:creationId xmlns:a16="http://schemas.microsoft.com/office/drawing/2014/main" id="{5E018582-11E4-46BC-B8BF-5C97800F3EBE}"/>
                  </a:ext>
                </a:extLst>
              </p:cNvPr>
              <p:cNvGrpSpPr/>
              <p:nvPr/>
            </p:nvGrpSpPr>
            <p:grpSpPr>
              <a:xfrm>
                <a:off x="5343392" y="1885951"/>
                <a:ext cx="6590304" cy="3781899"/>
                <a:chOff x="5343392" y="1885951"/>
                <a:chExt cx="6590304" cy="3781899"/>
              </a:xfrm>
            </p:grpSpPr>
            <p:sp>
              <p:nvSpPr>
                <p:cNvPr id="54" name="Rechteck 53">
                  <a:extLst>
                    <a:ext uri="{FF2B5EF4-FFF2-40B4-BE49-F238E27FC236}">
                      <a16:creationId xmlns:a16="http://schemas.microsoft.com/office/drawing/2014/main" id="{0A09EB7D-2F26-4546-B5EF-5DD7239350FF}"/>
                    </a:ext>
                  </a:extLst>
                </p:cNvPr>
                <p:cNvSpPr/>
                <p:nvPr/>
              </p:nvSpPr>
              <p:spPr>
                <a:xfrm>
                  <a:off x="5343392" y="1885951"/>
                  <a:ext cx="6590304" cy="3750901"/>
                </a:xfrm>
                <a:prstGeom prst="rect">
                  <a:avLst/>
                </a:prstGeom>
                <a:noFill/>
                <a:ln>
                  <a:solidFill>
                    <a:schemeClr val="tx1">
                      <a:lumMod val="50000"/>
                      <a:lumOff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5" name="Grafik 54">
                  <a:extLst>
                    <a:ext uri="{FF2B5EF4-FFF2-40B4-BE49-F238E27FC236}">
                      <a16:creationId xmlns:a16="http://schemas.microsoft.com/office/drawing/2014/main" id="{08B672D8-B924-4A26-B345-1219BBBA340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812552" y="4051423"/>
                  <a:ext cx="3265119" cy="1616427"/>
                </a:xfrm>
                <a:prstGeom prst="rect">
                  <a:avLst/>
                </a:prstGeom>
              </p:spPr>
            </p:pic>
          </p:grpSp>
          <p:sp>
            <p:nvSpPr>
              <p:cNvPr id="53" name="Textfeld 52">
                <a:extLst>
                  <a:ext uri="{FF2B5EF4-FFF2-40B4-BE49-F238E27FC236}">
                    <a16:creationId xmlns:a16="http://schemas.microsoft.com/office/drawing/2014/main" id="{C7F349A1-FCC8-4ECB-B901-A25C37AC2962}"/>
                  </a:ext>
                </a:extLst>
              </p:cNvPr>
              <p:cNvSpPr txBox="1"/>
              <p:nvPr/>
            </p:nvSpPr>
            <p:spPr>
              <a:xfrm>
                <a:off x="5343566" y="1429076"/>
                <a:ext cx="1111530" cy="442221"/>
              </a:xfrm>
              <a:prstGeom prst="rect">
                <a:avLst/>
              </a:prstGeom>
              <a:solidFill>
                <a:srgbClr val="3B3C3E"/>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b="0" u="none" strike="noStrike" kern="1200" cap="none" spc="0" normalizeH="0" baseline="0" noProof="0" dirty="0">
                    <a:ln>
                      <a:noFill/>
                    </a:ln>
                    <a:solidFill>
                      <a:schemeClr val="bg1"/>
                    </a:solidFill>
                    <a:effectLst/>
                    <a:uLnTx/>
                    <a:uFillTx/>
                    <a:latin typeface="+mj-lt"/>
                  </a:rPr>
                  <a:t>„</a:t>
                </a:r>
                <a:r>
                  <a:rPr kumimoji="0" lang="de-DE" b="0" u="none" strike="noStrike" kern="1200" cap="none" spc="0" normalizeH="0" baseline="0" noProof="0" dirty="0" err="1">
                    <a:ln>
                      <a:noFill/>
                    </a:ln>
                    <a:solidFill>
                      <a:schemeClr val="bg1"/>
                    </a:solidFill>
                    <a:effectLst/>
                    <a:uLnTx/>
                    <a:uFillTx/>
                    <a:latin typeface="+mj-lt"/>
                  </a:rPr>
                  <a:t>Fisico</a:t>
                </a:r>
                <a:r>
                  <a:rPr kumimoji="0" lang="de-DE" b="0" u="none" strike="noStrike" kern="1200" cap="none" spc="0" normalizeH="0" baseline="0" noProof="0" dirty="0">
                    <a:ln>
                      <a:noFill/>
                    </a:ln>
                    <a:solidFill>
                      <a:schemeClr val="bg1"/>
                    </a:solidFill>
                    <a:effectLst/>
                    <a:uLnTx/>
                    <a:uFillTx/>
                    <a:latin typeface="+mj-lt"/>
                  </a:rPr>
                  <a:t>“</a:t>
                </a:r>
                <a:endParaRPr kumimoji="0" lang="de-CH" b="0" u="none" strike="noStrike" kern="1200" cap="none" spc="0" normalizeH="0" baseline="0" noProof="0" dirty="0">
                  <a:ln>
                    <a:noFill/>
                  </a:ln>
                  <a:solidFill>
                    <a:schemeClr val="bg1"/>
                  </a:solidFill>
                  <a:effectLst/>
                  <a:uLnTx/>
                  <a:uFillTx/>
                  <a:latin typeface="+mj-lt"/>
                </a:endParaRPr>
              </a:p>
            </p:txBody>
          </p:sp>
        </p:grpSp>
        <p:grpSp>
          <p:nvGrpSpPr>
            <p:cNvPr id="35" name="Gruppieren 34">
              <a:extLst>
                <a:ext uri="{FF2B5EF4-FFF2-40B4-BE49-F238E27FC236}">
                  <a16:creationId xmlns:a16="http://schemas.microsoft.com/office/drawing/2014/main" id="{1572D8AE-9C1F-41B3-A26D-A70C67E05B65}"/>
                </a:ext>
              </a:extLst>
            </p:cNvPr>
            <p:cNvGrpSpPr/>
            <p:nvPr/>
          </p:nvGrpSpPr>
          <p:grpSpPr>
            <a:xfrm>
              <a:off x="5063162" y="2325231"/>
              <a:ext cx="6652039" cy="1956401"/>
              <a:chOff x="5063162" y="2325231"/>
              <a:chExt cx="6652039" cy="1956401"/>
            </a:xfrm>
          </p:grpSpPr>
          <p:grpSp>
            <p:nvGrpSpPr>
              <p:cNvPr id="36" name="Gruppieren 35">
                <a:extLst>
                  <a:ext uri="{FF2B5EF4-FFF2-40B4-BE49-F238E27FC236}">
                    <a16:creationId xmlns:a16="http://schemas.microsoft.com/office/drawing/2014/main" id="{AD23F4F0-D194-461D-9A37-3B1DC25F5D07}"/>
                  </a:ext>
                </a:extLst>
              </p:cNvPr>
              <p:cNvGrpSpPr/>
              <p:nvPr/>
            </p:nvGrpSpPr>
            <p:grpSpPr>
              <a:xfrm>
                <a:off x="5063162" y="2825916"/>
                <a:ext cx="1647199" cy="1455716"/>
                <a:chOff x="5063162" y="2449781"/>
                <a:chExt cx="1647199" cy="1455716"/>
              </a:xfrm>
            </p:grpSpPr>
            <p:sp>
              <p:nvSpPr>
                <p:cNvPr id="50" name="Rechteck 49">
                  <a:extLst>
                    <a:ext uri="{FF2B5EF4-FFF2-40B4-BE49-F238E27FC236}">
                      <a16:creationId xmlns:a16="http://schemas.microsoft.com/office/drawing/2014/main" id="{D02ED8A2-9472-4C87-95F8-439D1F1158E6}"/>
                    </a:ext>
                  </a:extLst>
                </p:cNvPr>
                <p:cNvSpPr/>
                <p:nvPr/>
              </p:nvSpPr>
              <p:spPr>
                <a:xfrm>
                  <a:off x="5533929" y="3426424"/>
                  <a:ext cx="1176432" cy="47907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0" i="0" u="none" strike="noStrike" kern="1200" cap="none" spc="0" normalizeH="0" baseline="0" noProof="0">
                      <a:ln>
                        <a:noFill/>
                      </a:ln>
                      <a:solidFill>
                        <a:srgbClr val="0D3244"/>
                      </a:solidFill>
                      <a:effectLst/>
                      <a:uLnTx/>
                      <a:uFillTx/>
                      <a:latin typeface="+mj-lt"/>
                      <a:ea typeface="+mn-ea"/>
                      <a:cs typeface="+mn-cs"/>
                    </a:rPr>
                    <a:t>PRESET</a:t>
                  </a:r>
                </a:p>
              </p:txBody>
            </p:sp>
            <p:pic>
              <p:nvPicPr>
                <p:cNvPr id="51" name="Grafik 50">
                  <a:extLst>
                    <a:ext uri="{FF2B5EF4-FFF2-40B4-BE49-F238E27FC236}">
                      <a16:creationId xmlns:a16="http://schemas.microsoft.com/office/drawing/2014/main" id="{7E67AE74-1746-4B37-B7E7-9A6A08E52383}"/>
                    </a:ext>
                  </a:extLst>
                </p:cNvPr>
                <p:cNvPicPr>
                  <a:picLocks noChangeAspect="1"/>
                </p:cNvPicPr>
                <p:nvPr/>
              </p:nvPicPr>
              <p:blipFill>
                <a:blip r:embed="rId4">
                  <a:clrChange>
                    <a:clrFrom>
                      <a:srgbClr val="ECECED"/>
                    </a:clrFrom>
                    <a:clrTo>
                      <a:srgbClr val="ECECED">
                        <a:alpha val="0"/>
                      </a:srgbClr>
                    </a:clrTo>
                  </a:clrChange>
                </a:blip>
                <a:stretch>
                  <a:fillRect/>
                </a:stretch>
              </p:blipFill>
              <p:spPr>
                <a:xfrm rot="2565886">
                  <a:off x="5063162" y="2763237"/>
                  <a:ext cx="360000" cy="353251"/>
                </a:xfrm>
                <a:prstGeom prst="rect">
                  <a:avLst/>
                </a:prstGeom>
              </p:spPr>
            </p:pic>
            <p:grpSp>
              <p:nvGrpSpPr>
                <p:cNvPr id="85" name="Grafik 48">
                  <a:extLst>
                    <a:ext uri="{FF2B5EF4-FFF2-40B4-BE49-F238E27FC236}">
                      <a16:creationId xmlns:a16="http://schemas.microsoft.com/office/drawing/2014/main" id="{3054164B-CDA4-4D22-A49E-A1B6F09AF350}"/>
                    </a:ext>
                  </a:extLst>
                </p:cNvPr>
                <p:cNvGrpSpPr/>
                <p:nvPr/>
              </p:nvGrpSpPr>
              <p:grpSpPr>
                <a:xfrm>
                  <a:off x="5540138" y="2449781"/>
                  <a:ext cx="1112579" cy="960902"/>
                  <a:chOff x="5540138" y="2449781"/>
                  <a:chExt cx="1112579" cy="960902"/>
                </a:xfrm>
              </p:grpSpPr>
              <p:sp>
                <p:nvSpPr>
                  <p:cNvPr id="86" name="Freihandform: Form 85">
                    <a:extLst>
                      <a:ext uri="{FF2B5EF4-FFF2-40B4-BE49-F238E27FC236}">
                        <a16:creationId xmlns:a16="http://schemas.microsoft.com/office/drawing/2014/main" id="{4961E18A-0758-4602-BB56-DA2C09795CB9}"/>
                      </a:ext>
                    </a:extLst>
                  </p:cNvPr>
                  <p:cNvSpPr/>
                  <p:nvPr/>
                </p:nvSpPr>
                <p:spPr>
                  <a:xfrm>
                    <a:off x="5540138" y="2449781"/>
                    <a:ext cx="1112579" cy="960902"/>
                  </a:xfrm>
                  <a:custGeom>
                    <a:avLst/>
                    <a:gdLst>
                      <a:gd name="connsiteX0" fmla="*/ 834435 w 1112579"/>
                      <a:gd name="connsiteY0" fmla="*/ 0 h 960902"/>
                      <a:gd name="connsiteX1" fmla="*/ 278145 w 1112579"/>
                      <a:gd name="connsiteY1" fmla="*/ 0 h 960902"/>
                      <a:gd name="connsiteX2" fmla="*/ 0 w 1112579"/>
                      <a:gd name="connsiteY2" fmla="*/ 480451 h 960902"/>
                      <a:gd name="connsiteX3" fmla="*/ 278145 w 1112579"/>
                      <a:gd name="connsiteY3" fmla="*/ 960902 h 960902"/>
                      <a:gd name="connsiteX4" fmla="*/ 834435 w 1112579"/>
                      <a:gd name="connsiteY4" fmla="*/ 960902 h 960902"/>
                      <a:gd name="connsiteX5" fmla="*/ 1112579 w 1112579"/>
                      <a:gd name="connsiteY5" fmla="*/ 480451 h 960902"/>
                      <a:gd name="connsiteX6" fmla="*/ 834435 w 1112579"/>
                      <a:gd name="connsiteY6" fmla="*/ 0 h 9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2579" h="960902">
                        <a:moveTo>
                          <a:pt x="834435" y="0"/>
                        </a:moveTo>
                        <a:lnTo>
                          <a:pt x="278145" y="0"/>
                        </a:lnTo>
                        <a:lnTo>
                          <a:pt x="0" y="480451"/>
                        </a:lnTo>
                        <a:lnTo>
                          <a:pt x="278145" y="960902"/>
                        </a:lnTo>
                        <a:lnTo>
                          <a:pt x="834435" y="960902"/>
                        </a:lnTo>
                        <a:lnTo>
                          <a:pt x="1112579" y="480451"/>
                        </a:lnTo>
                        <a:lnTo>
                          <a:pt x="834435" y="0"/>
                        </a:lnTo>
                        <a:close/>
                      </a:path>
                    </a:pathLst>
                  </a:custGeom>
                  <a:solidFill>
                    <a:schemeClr val="tx1">
                      <a:lumMod val="65000"/>
                      <a:lumOff val="35000"/>
                    </a:schemeClr>
                  </a:solidFill>
                  <a:ln w="8618" cap="flat">
                    <a:noFill/>
                    <a:prstDash val="solid"/>
                    <a:miter/>
                  </a:ln>
                </p:spPr>
                <p:txBody>
                  <a:bodyPr rtlCol="0" anchor="ctr"/>
                  <a:lstStyle/>
                  <a:p>
                    <a:endParaRPr lang="en-GB"/>
                  </a:p>
                </p:txBody>
              </p:sp>
              <p:sp>
                <p:nvSpPr>
                  <p:cNvPr id="87" name="Freihandform: Form 86">
                    <a:extLst>
                      <a:ext uri="{FF2B5EF4-FFF2-40B4-BE49-F238E27FC236}">
                        <a16:creationId xmlns:a16="http://schemas.microsoft.com/office/drawing/2014/main" id="{F0704748-40C5-490C-A126-D01B39FD4A19}"/>
                      </a:ext>
                    </a:extLst>
                  </p:cNvPr>
                  <p:cNvSpPr/>
                  <p:nvPr/>
                </p:nvSpPr>
                <p:spPr>
                  <a:xfrm>
                    <a:off x="5540138" y="2449781"/>
                    <a:ext cx="1112579" cy="960902"/>
                  </a:xfrm>
                  <a:custGeom>
                    <a:avLst/>
                    <a:gdLst>
                      <a:gd name="connsiteX0" fmla="*/ 834435 w 1112579"/>
                      <a:gd name="connsiteY0" fmla="*/ 0 h 960902"/>
                      <a:gd name="connsiteX1" fmla="*/ 278145 w 1112579"/>
                      <a:gd name="connsiteY1" fmla="*/ 0 h 960902"/>
                      <a:gd name="connsiteX2" fmla="*/ 0 w 1112579"/>
                      <a:gd name="connsiteY2" fmla="*/ 480451 h 960902"/>
                      <a:gd name="connsiteX3" fmla="*/ 278145 w 1112579"/>
                      <a:gd name="connsiteY3" fmla="*/ 960902 h 960902"/>
                      <a:gd name="connsiteX4" fmla="*/ 834435 w 1112579"/>
                      <a:gd name="connsiteY4" fmla="*/ 960902 h 960902"/>
                      <a:gd name="connsiteX5" fmla="*/ 1112579 w 1112579"/>
                      <a:gd name="connsiteY5" fmla="*/ 480451 h 960902"/>
                      <a:gd name="connsiteX6" fmla="*/ 834435 w 1112579"/>
                      <a:gd name="connsiteY6" fmla="*/ 0 h 96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2579" h="960902">
                        <a:moveTo>
                          <a:pt x="834435" y="0"/>
                        </a:moveTo>
                        <a:lnTo>
                          <a:pt x="278145" y="0"/>
                        </a:lnTo>
                        <a:lnTo>
                          <a:pt x="0" y="480451"/>
                        </a:lnTo>
                        <a:lnTo>
                          <a:pt x="278145" y="960902"/>
                        </a:lnTo>
                        <a:lnTo>
                          <a:pt x="834435" y="960902"/>
                        </a:lnTo>
                        <a:lnTo>
                          <a:pt x="1112579" y="480451"/>
                        </a:lnTo>
                        <a:lnTo>
                          <a:pt x="834435" y="0"/>
                        </a:lnTo>
                        <a:close/>
                      </a:path>
                    </a:pathLst>
                  </a:custGeom>
                  <a:noFill/>
                  <a:ln w="8618" cap="flat">
                    <a:solidFill>
                      <a:srgbClr val="434342"/>
                    </a:solidFill>
                    <a:prstDash val="solid"/>
                    <a:miter/>
                  </a:ln>
                </p:spPr>
                <p:txBody>
                  <a:bodyPr rtlCol="0" anchor="ctr"/>
                  <a:lstStyle/>
                  <a:p>
                    <a:endParaRPr lang="en-GB"/>
                  </a:p>
                </p:txBody>
              </p:sp>
              <p:grpSp>
                <p:nvGrpSpPr>
                  <p:cNvPr id="88" name="Grafik 48">
                    <a:extLst>
                      <a:ext uri="{FF2B5EF4-FFF2-40B4-BE49-F238E27FC236}">
                        <a16:creationId xmlns:a16="http://schemas.microsoft.com/office/drawing/2014/main" id="{3054164B-CDA4-4D22-A49E-A1B6F09AF350}"/>
                      </a:ext>
                    </a:extLst>
                  </p:cNvPr>
                  <p:cNvGrpSpPr/>
                  <p:nvPr/>
                </p:nvGrpSpPr>
                <p:grpSpPr>
                  <a:xfrm>
                    <a:off x="5855540" y="2676233"/>
                    <a:ext cx="492481" cy="517819"/>
                    <a:chOff x="5855540" y="2676233"/>
                    <a:chExt cx="492481" cy="517819"/>
                  </a:xfrm>
                  <a:solidFill>
                    <a:srgbClr val="FFFFFF"/>
                  </a:solidFill>
                </p:grpSpPr>
                <p:sp>
                  <p:nvSpPr>
                    <p:cNvPr id="89" name="Freihandform: Form 88">
                      <a:extLst>
                        <a:ext uri="{FF2B5EF4-FFF2-40B4-BE49-F238E27FC236}">
                          <a16:creationId xmlns:a16="http://schemas.microsoft.com/office/drawing/2014/main" id="{1A7E4DF8-C782-4C6F-948C-0747DE0E4245}"/>
                        </a:ext>
                      </a:extLst>
                    </p:cNvPr>
                    <p:cNvSpPr/>
                    <p:nvPr/>
                  </p:nvSpPr>
                  <p:spPr>
                    <a:xfrm>
                      <a:off x="6085722" y="3007211"/>
                      <a:ext cx="203416" cy="42706"/>
                    </a:xfrm>
                    <a:custGeom>
                      <a:avLst/>
                      <a:gdLst>
                        <a:gd name="connsiteX0" fmla="*/ 0 w 203416"/>
                        <a:gd name="connsiteY0" fmla="*/ 0 h 42706"/>
                        <a:gd name="connsiteX1" fmla="*/ 203416 w 203416"/>
                        <a:gd name="connsiteY1" fmla="*/ 0 h 42706"/>
                        <a:gd name="connsiteX2" fmla="*/ 203416 w 203416"/>
                        <a:gd name="connsiteY2" fmla="*/ 42707 h 42706"/>
                        <a:gd name="connsiteX3" fmla="*/ 0 w 203416"/>
                        <a:gd name="connsiteY3" fmla="*/ 42707 h 42706"/>
                      </a:gdLst>
                      <a:ahLst/>
                      <a:cxnLst>
                        <a:cxn ang="0">
                          <a:pos x="connsiteX0" y="connsiteY0"/>
                        </a:cxn>
                        <a:cxn ang="0">
                          <a:pos x="connsiteX1" y="connsiteY1"/>
                        </a:cxn>
                        <a:cxn ang="0">
                          <a:pos x="connsiteX2" y="connsiteY2"/>
                        </a:cxn>
                        <a:cxn ang="0">
                          <a:pos x="connsiteX3" y="connsiteY3"/>
                        </a:cxn>
                      </a:cxnLst>
                      <a:rect l="l" t="t" r="r" b="b"/>
                      <a:pathLst>
                        <a:path w="203416" h="42706">
                          <a:moveTo>
                            <a:pt x="0" y="0"/>
                          </a:moveTo>
                          <a:lnTo>
                            <a:pt x="203416" y="0"/>
                          </a:lnTo>
                          <a:lnTo>
                            <a:pt x="203416" y="42707"/>
                          </a:lnTo>
                          <a:lnTo>
                            <a:pt x="0" y="42707"/>
                          </a:lnTo>
                          <a:close/>
                        </a:path>
                      </a:pathLst>
                    </a:custGeom>
                    <a:solidFill>
                      <a:srgbClr val="FFFFFF"/>
                    </a:solidFill>
                    <a:ln w="8618" cap="flat">
                      <a:solidFill>
                        <a:srgbClr val="434342"/>
                      </a:solidFill>
                      <a:prstDash val="solid"/>
                      <a:miter/>
                    </a:ln>
                  </p:spPr>
                  <p:txBody>
                    <a:bodyPr rtlCol="0" anchor="ctr"/>
                    <a:lstStyle/>
                    <a:p>
                      <a:endParaRPr lang="en-GB"/>
                    </a:p>
                  </p:txBody>
                </p:sp>
                <p:sp>
                  <p:nvSpPr>
                    <p:cNvPr id="90" name="Freihandform: Form 89">
                      <a:extLst>
                        <a:ext uri="{FF2B5EF4-FFF2-40B4-BE49-F238E27FC236}">
                          <a16:creationId xmlns:a16="http://schemas.microsoft.com/office/drawing/2014/main" id="{2F4B4104-E901-4C4A-9154-85887988DC3D}"/>
                        </a:ext>
                      </a:extLst>
                    </p:cNvPr>
                    <p:cNvSpPr/>
                    <p:nvPr/>
                  </p:nvSpPr>
                  <p:spPr>
                    <a:xfrm>
                      <a:off x="6132079" y="3049918"/>
                      <a:ext cx="110701" cy="74736"/>
                    </a:xfrm>
                    <a:custGeom>
                      <a:avLst/>
                      <a:gdLst>
                        <a:gd name="connsiteX0" fmla="*/ 0 w 110701"/>
                        <a:gd name="connsiteY0" fmla="*/ 0 h 74736"/>
                        <a:gd name="connsiteX1" fmla="*/ 110701 w 110701"/>
                        <a:gd name="connsiteY1" fmla="*/ 0 h 74736"/>
                        <a:gd name="connsiteX2" fmla="*/ 93036 w 110701"/>
                        <a:gd name="connsiteY2" fmla="*/ 74737 h 74736"/>
                        <a:gd name="connsiteX3" fmla="*/ 17665 w 110701"/>
                        <a:gd name="connsiteY3" fmla="*/ 74737 h 74736"/>
                        <a:gd name="connsiteX4" fmla="*/ 0 w 110701"/>
                        <a:gd name="connsiteY4" fmla="*/ 0 h 74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01" h="74736">
                          <a:moveTo>
                            <a:pt x="0" y="0"/>
                          </a:moveTo>
                          <a:lnTo>
                            <a:pt x="110701" y="0"/>
                          </a:lnTo>
                          <a:lnTo>
                            <a:pt x="93036" y="74737"/>
                          </a:lnTo>
                          <a:lnTo>
                            <a:pt x="17665" y="74737"/>
                          </a:lnTo>
                          <a:lnTo>
                            <a:pt x="0" y="0"/>
                          </a:lnTo>
                          <a:close/>
                        </a:path>
                      </a:pathLst>
                    </a:custGeom>
                    <a:solidFill>
                      <a:srgbClr val="FFFFFF"/>
                    </a:solidFill>
                    <a:ln w="8618" cap="flat">
                      <a:solidFill>
                        <a:srgbClr val="434342"/>
                      </a:solidFill>
                      <a:prstDash val="solid"/>
                      <a:miter/>
                    </a:ln>
                  </p:spPr>
                  <p:txBody>
                    <a:bodyPr rtlCol="0" anchor="ctr"/>
                    <a:lstStyle/>
                    <a:p>
                      <a:endParaRPr lang="en-GB"/>
                    </a:p>
                  </p:txBody>
                </p:sp>
                <p:sp>
                  <p:nvSpPr>
                    <p:cNvPr id="91" name="Freihandform: Form 90">
                      <a:extLst>
                        <a:ext uri="{FF2B5EF4-FFF2-40B4-BE49-F238E27FC236}">
                          <a16:creationId xmlns:a16="http://schemas.microsoft.com/office/drawing/2014/main" id="{0E13A6E5-14F4-4970-955A-64EB06BFFB73}"/>
                        </a:ext>
                      </a:extLst>
                    </p:cNvPr>
                    <p:cNvSpPr/>
                    <p:nvPr/>
                  </p:nvSpPr>
                  <p:spPr>
                    <a:xfrm>
                      <a:off x="6139252" y="2900444"/>
                      <a:ext cx="96355" cy="106766"/>
                    </a:xfrm>
                    <a:custGeom>
                      <a:avLst/>
                      <a:gdLst>
                        <a:gd name="connsiteX0" fmla="*/ 0 w 96355"/>
                        <a:gd name="connsiteY0" fmla="*/ 0 h 106766"/>
                        <a:gd name="connsiteX1" fmla="*/ 96355 w 96355"/>
                        <a:gd name="connsiteY1" fmla="*/ 0 h 106766"/>
                        <a:gd name="connsiteX2" fmla="*/ 96355 w 96355"/>
                        <a:gd name="connsiteY2" fmla="*/ 106767 h 106766"/>
                        <a:gd name="connsiteX3" fmla="*/ 0 w 96355"/>
                        <a:gd name="connsiteY3" fmla="*/ 106767 h 106766"/>
                      </a:gdLst>
                      <a:ahLst/>
                      <a:cxnLst>
                        <a:cxn ang="0">
                          <a:pos x="connsiteX0" y="connsiteY0"/>
                        </a:cxn>
                        <a:cxn ang="0">
                          <a:pos x="connsiteX1" y="connsiteY1"/>
                        </a:cxn>
                        <a:cxn ang="0">
                          <a:pos x="connsiteX2" y="connsiteY2"/>
                        </a:cxn>
                        <a:cxn ang="0">
                          <a:pos x="connsiteX3" y="connsiteY3"/>
                        </a:cxn>
                      </a:cxnLst>
                      <a:rect l="l" t="t" r="r" b="b"/>
                      <a:pathLst>
                        <a:path w="96355" h="106766">
                          <a:moveTo>
                            <a:pt x="0" y="0"/>
                          </a:moveTo>
                          <a:lnTo>
                            <a:pt x="96355" y="0"/>
                          </a:lnTo>
                          <a:lnTo>
                            <a:pt x="96355" y="106767"/>
                          </a:lnTo>
                          <a:lnTo>
                            <a:pt x="0" y="106767"/>
                          </a:lnTo>
                          <a:close/>
                        </a:path>
                      </a:pathLst>
                    </a:custGeom>
                    <a:solidFill>
                      <a:srgbClr val="FFFFFF"/>
                    </a:solidFill>
                    <a:ln w="8618" cap="flat">
                      <a:solidFill>
                        <a:srgbClr val="434342"/>
                      </a:solidFill>
                      <a:prstDash val="solid"/>
                      <a:miter/>
                    </a:ln>
                  </p:spPr>
                  <p:txBody>
                    <a:bodyPr rtlCol="0" anchor="ctr"/>
                    <a:lstStyle/>
                    <a:p>
                      <a:endParaRPr lang="en-GB"/>
                    </a:p>
                  </p:txBody>
                </p:sp>
                <p:sp>
                  <p:nvSpPr>
                    <p:cNvPr id="92" name="Freihandform: Form 91">
                      <a:extLst>
                        <a:ext uri="{FF2B5EF4-FFF2-40B4-BE49-F238E27FC236}">
                          <a16:creationId xmlns:a16="http://schemas.microsoft.com/office/drawing/2014/main" id="{4732A66C-CB9B-407A-9164-619FADBC7370}"/>
                        </a:ext>
                      </a:extLst>
                    </p:cNvPr>
                    <p:cNvSpPr/>
                    <p:nvPr/>
                  </p:nvSpPr>
                  <p:spPr>
                    <a:xfrm>
                      <a:off x="6171371" y="2793677"/>
                      <a:ext cx="32118" cy="42706"/>
                    </a:xfrm>
                    <a:custGeom>
                      <a:avLst/>
                      <a:gdLst>
                        <a:gd name="connsiteX0" fmla="*/ 0 w 32118"/>
                        <a:gd name="connsiteY0" fmla="*/ 0 h 42706"/>
                        <a:gd name="connsiteX1" fmla="*/ 32118 w 32118"/>
                        <a:gd name="connsiteY1" fmla="*/ 0 h 42706"/>
                        <a:gd name="connsiteX2" fmla="*/ 32118 w 32118"/>
                        <a:gd name="connsiteY2" fmla="*/ 42707 h 42706"/>
                        <a:gd name="connsiteX3" fmla="*/ 0 w 32118"/>
                        <a:gd name="connsiteY3" fmla="*/ 42707 h 42706"/>
                      </a:gdLst>
                      <a:ahLst/>
                      <a:cxnLst>
                        <a:cxn ang="0">
                          <a:pos x="connsiteX0" y="connsiteY0"/>
                        </a:cxn>
                        <a:cxn ang="0">
                          <a:pos x="connsiteX1" y="connsiteY1"/>
                        </a:cxn>
                        <a:cxn ang="0">
                          <a:pos x="connsiteX2" y="connsiteY2"/>
                        </a:cxn>
                        <a:cxn ang="0">
                          <a:pos x="connsiteX3" y="connsiteY3"/>
                        </a:cxn>
                      </a:cxnLst>
                      <a:rect l="l" t="t" r="r" b="b"/>
                      <a:pathLst>
                        <a:path w="32118" h="42706">
                          <a:moveTo>
                            <a:pt x="0" y="0"/>
                          </a:moveTo>
                          <a:lnTo>
                            <a:pt x="32118" y="0"/>
                          </a:lnTo>
                          <a:lnTo>
                            <a:pt x="32118" y="42707"/>
                          </a:lnTo>
                          <a:lnTo>
                            <a:pt x="0" y="42707"/>
                          </a:lnTo>
                          <a:close/>
                        </a:path>
                      </a:pathLst>
                    </a:custGeom>
                    <a:solidFill>
                      <a:srgbClr val="FFFFFF"/>
                    </a:solidFill>
                    <a:ln w="8618" cap="flat">
                      <a:solidFill>
                        <a:srgbClr val="434342"/>
                      </a:solidFill>
                      <a:prstDash val="solid"/>
                      <a:miter/>
                    </a:ln>
                  </p:spPr>
                  <p:txBody>
                    <a:bodyPr rtlCol="0" anchor="ctr"/>
                    <a:lstStyle/>
                    <a:p>
                      <a:endParaRPr lang="en-GB"/>
                    </a:p>
                  </p:txBody>
                </p:sp>
                <p:sp>
                  <p:nvSpPr>
                    <p:cNvPr id="93" name="Freihandform: Form 92">
                      <a:extLst>
                        <a:ext uri="{FF2B5EF4-FFF2-40B4-BE49-F238E27FC236}">
                          <a16:creationId xmlns:a16="http://schemas.microsoft.com/office/drawing/2014/main" id="{2A5321B0-3FCC-4F09-801D-C57E8DE91D3D}"/>
                        </a:ext>
                      </a:extLst>
                    </p:cNvPr>
                    <p:cNvSpPr/>
                    <p:nvPr/>
                  </p:nvSpPr>
                  <p:spPr>
                    <a:xfrm>
                      <a:off x="6171371" y="2847061"/>
                      <a:ext cx="32118" cy="53383"/>
                    </a:xfrm>
                    <a:custGeom>
                      <a:avLst/>
                      <a:gdLst>
                        <a:gd name="connsiteX0" fmla="*/ 0 w 32118"/>
                        <a:gd name="connsiteY0" fmla="*/ 0 h 53383"/>
                        <a:gd name="connsiteX1" fmla="*/ 32118 w 32118"/>
                        <a:gd name="connsiteY1" fmla="*/ 0 h 53383"/>
                        <a:gd name="connsiteX2" fmla="*/ 32118 w 32118"/>
                        <a:gd name="connsiteY2" fmla="*/ 53383 h 53383"/>
                        <a:gd name="connsiteX3" fmla="*/ 0 w 32118"/>
                        <a:gd name="connsiteY3" fmla="*/ 53383 h 53383"/>
                      </a:gdLst>
                      <a:ahLst/>
                      <a:cxnLst>
                        <a:cxn ang="0">
                          <a:pos x="connsiteX0" y="connsiteY0"/>
                        </a:cxn>
                        <a:cxn ang="0">
                          <a:pos x="connsiteX1" y="connsiteY1"/>
                        </a:cxn>
                        <a:cxn ang="0">
                          <a:pos x="connsiteX2" y="connsiteY2"/>
                        </a:cxn>
                        <a:cxn ang="0">
                          <a:pos x="connsiteX3" y="connsiteY3"/>
                        </a:cxn>
                      </a:cxnLst>
                      <a:rect l="l" t="t" r="r" b="b"/>
                      <a:pathLst>
                        <a:path w="32118" h="53383">
                          <a:moveTo>
                            <a:pt x="0" y="0"/>
                          </a:moveTo>
                          <a:lnTo>
                            <a:pt x="32118" y="0"/>
                          </a:lnTo>
                          <a:lnTo>
                            <a:pt x="32118" y="53383"/>
                          </a:lnTo>
                          <a:lnTo>
                            <a:pt x="0" y="53383"/>
                          </a:lnTo>
                          <a:close/>
                        </a:path>
                      </a:pathLst>
                    </a:custGeom>
                    <a:solidFill>
                      <a:srgbClr val="FFFFFF"/>
                    </a:solidFill>
                    <a:ln w="8618" cap="flat">
                      <a:solidFill>
                        <a:srgbClr val="434342"/>
                      </a:solidFill>
                      <a:prstDash val="solid"/>
                      <a:miter/>
                    </a:ln>
                  </p:spPr>
                  <p:txBody>
                    <a:bodyPr rtlCol="0" anchor="ctr"/>
                    <a:lstStyle/>
                    <a:p>
                      <a:endParaRPr lang="en-GB"/>
                    </a:p>
                  </p:txBody>
                </p:sp>
                <p:sp>
                  <p:nvSpPr>
                    <p:cNvPr id="94" name="Freihandform: Form 93">
                      <a:extLst>
                        <a:ext uri="{FF2B5EF4-FFF2-40B4-BE49-F238E27FC236}">
                          <a16:creationId xmlns:a16="http://schemas.microsoft.com/office/drawing/2014/main" id="{7188BD37-A192-4B12-B1D8-970109A61C09}"/>
                        </a:ext>
                      </a:extLst>
                    </p:cNvPr>
                    <p:cNvSpPr/>
                    <p:nvPr/>
                  </p:nvSpPr>
                  <p:spPr>
                    <a:xfrm>
                      <a:off x="5855540" y="3076609"/>
                      <a:ext cx="492481" cy="117443"/>
                    </a:xfrm>
                    <a:custGeom>
                      <a:avLst/>
                      <a:gdLst>
                        <a:gd name="connsiteX0" fmla="*/ 0 w 492481"/>
                        <a:gd name="connsiteY0" fmla="*/ 0 h 117443"/>
                        <a:gd name="connsiteX1" fmla="*/ 492481 w 492481"/>
                        <a:gd name="connsiteY1" fmla="*/ 0 h 117443"/>
                        <a:gd name="connsiteX2" fmla="*/ 492481 w 492481"/>
                        <a:gd name="connsiteY2" fmla="*/ 117444 h 117443"/>
                        <a:gd name="connsiteX3" fmla="*/ 0 w 492481"/>
                        <a:gd name="connsiteY3" fmla="*/ 117444 h 117443"/>
                      </a:gdLst>
                      <a:ahLst/>
                      <a:cxnLst>
                        <a:cxn ang="0">
                          <a:pos x="connsiteX0" y="connsiteY0"/>
                        </a:cxn>
                        <a:cxn ang="0">
                          <a:pos x="connsiteX1" y="connsiteY1"/>
                        </a:cxn>
                        <a:cxn ang="0">
                          <a:pos x="connsiteX2" y="connsiteY2"/>
                        </a:cxn>
                        <a:cxn ang="0">
                          <a:pos x="connsiteX3" y="connsiteY3"/>
                        </a:cxn>
                      </a:cxnLst>
                      <a:rect l="l" t="t" r="r" b="b"/>
                      <a:pathLst>
                        <a:path w="492481" h="117443">
                          <a:moveTo>
                            <a:pt x="0" y="0"/>
                          </a:moveTo>
                          <a:lnTo>
                            <a:pt x="492481" y="0"/>
                          </a:lnTo>
                          <a:lnTo>
                            <a:pt x="492481" y="117444"/>
                          </a:lnTo>
                          <a:lnTo>
                            <a:pt x="0" y="117444"/>
                          </a:lnTo>
                          <a:close/>
                        </a:path>
                      </a:pathLst>
                    </a:custGeom>
                    <a:solidFill>
                      <a:srgbClr val="FFFFFF"/>
                    </a:solidFill>
                    <a:ln w="8618" cap="flat">
                      <a:solidFill>
                        <a:srgbClr val="434342"/>
                      </a:solidFill>
                      <a:prstDash val="solid"/>
                      <a:miter/>
                    </a:ln>
                  </p:spPr>
                  <p:txBody>
                    <a:bodyPr rtlCol="0" anchor="ctr"/>
                    <a:lstStyle/>
                    <a:p>
                      <a:endParaRPr lang="en-GB"/>
                    </a:p>
                  </p:txBody>
                </p:sp>
                <p:sp>
                  <p:nvSpPr>
                    <p:cNvPr id="95" name="Freihandform: Form 94">
                      <a:extLst>
                        <a:ext uri="{FF2B5EF4-FFF2-40B4-BE49-F238E27FC236}">
                          <a16:creationId xmlns:a16="http://schemas.microsoft.com/office/drawing/2014/main" id="{31A2E315-719B-43A0-B70B-A45C616F282C}"/>
                        </a:ext>
                      </a:extLst>
                    </p:cNvPr>
                    <p:cNvSpPr/>
                    <p:nvPr/>
                  </p:nvSpPr>
                  <p:spPr>
                    <a:xfrm>
                      <a:off x="5871599" y="2676233"/>
                      <a:ext cx="149885" cy="395037"/>
                    </a:xfrm>
                    <a:custGeom>
                      <a:avLst/>
                      <a:gdLst>
                        <a:gd name="connsiteX0" fmla="*/ 149886 w 149885"/>
                        <a:gd name="connsiteY0" fmla="*/ 395038 h 395037"/>
                        <a:gd name="connsiteX1" fmla="*/ 0 w 149885"/>
                        <a:gd name="connsiteY1" fmla="*/ 395038 h 395037"/>
                        <a:gd name="connsiteX2" fmla="*/ 32118 w 149885"/>
                        <a:gd name="connsiteY2" fmla="*/ 0 h 395037"/>
                        <a:gd name="connsiteX3" fmla="*/ 149886 w 149885"/>
                        <a:gd name="connsiteY3" fmla="*/ 0 h 395037"/>
                        <a:gd name="connsiteX4" fmla="*/ 149886 w 149885"/>
                        <a:gd name="connsiteY4" fmla="*/ 395038 h 39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5" h="395037">
                          <a:moveTo>
                            <a:pt x="149886" y="395038"/>
                          </a:moveTo>
                          <a:lnTo>
                            <a:pt x="0" y="395038"/>
                          </a:lnTo>
                          <a:lnTo>
                            <a:pt x="32118" y="0"/>
                          </a:lnTo>
                          <a:lnTo>
                            <a:pt x="149886" y="0"/>
                          </a:lnTo>
                          <a:lnTo>
                            <a:pt x="149886" y="395038"/>
                          </a:lnTo>
                          <a:close/>
                        </a:path>
                      </a:pathLst>
                    </a:custGeom>
                    <a:solidFill>
                      <a:srgbClr val="FFFFFF"/>
                    </a:solidFill>
                    <a:ln w="8618" cap="flat">
                      <a:solidFill>
                        <a:srgbClr val="434342"/>
                      </a:solidFill>
                      <a:prstDash val="solid"/>
                      <a:miter/>
                    </a:ln>
                  </p:spPr>
                  <p:txBody>
                    <a:bodyPr rtlCol="0" anchor="ctr"/>
                    <a:lstStyle/>
                    <a:p>
                      <a:endParaRPr lang="en-GB"/>
                    </a:p>
                  </p:txBody>
                </p:sp>
                <p:sp>
                  <p:nvSpPr>
                    <p:cNvPr id="96" name="Freihandform: Form 95">
                      <a:extLst>
                        <a:ext uri="{FF2B5EF4-FFF2-40B4-BE49-F238E27FC236}">
                          <a16:creationId xmlns:a16="http://schemas.microsoft.com/office/drawing/2014/main" id="{2108320F-6C43-4364-814A-9146728E7642}"/>
                        </a:ext>
                      </a:extLst>
                    </p:cNvPr>
                    <p:cNvSpPr/>
                    <p:nvPr/>
                  </p:nvSpPr>
                  <p:spPr>
                    <a:xfrm>
                      <a:off x="5860893" y="2750970"/>
                      <a:ext cx="246240" cy="53383"/>
                    </a:xfrm>
                    <a:custGeom>
                      <a:avLst/>
                      <a:gdLst>
                        <a:gd name="connsiteX0" fmla="*/ 0 w 246240"/>
                        <a:gd name="connsiteY0" fmla="*/ 0 h 53383"/>
                        <a:gd name="connsiteX1" fmla="*/ 246241 w 246240"/>
                        <a:gd name="connsiteY1" fmla="*/ 0 h 53383"/>
                        <a:gd name="connsiteX2" fmla="*/ 246241 w 246240"/>
                        <a:gd name="connsiteY2" fmla="*/ 53383 h 53383"/>
                        <a:gd name="connsiteX3" fmla="*/ 0 w 246240"/>
                        <a:gd name="connsiteY3" fmla="*/ 53383 h 53383"/>
                      </a:gdLst>
                      <a:ahLst/>
                      <a:cxnLst>
                        <a:cxn ang="0">
                          <a:pos x="connsiteX0" y="connsiteY0"/>
                        </a:cxn>
                        <a:cxn ang="0">
                          <a:pos x="connsiteX1" y="connsiteY1"/>
                        </a:cxn>
                        <a:cxn ang="0">
                          <a:pos x="connsiteX2" y="connsiteY2"/>
                        </a:cxn>
                        <a:cxn ang="0">
                          <a:pos x="connsiteX3" y="connsiteY3"/>
                        </a:cxn>
                      </a:cxnLst>
                      <a:rect l="l" t="t" r="r" b="b"/>
                      <a:pathLst>
                        <a:path w="246240" h="53383">
                          <a:moveTo>
                            <a:pt x="0" y="0"/>
                          </a:moveTo>
                          <a:lnTo>
                            <a:pt x="246241" y="0"/>
                          </a:lnTo>
                          <a:lnTo>
                            <a:pt x="246241" y="53383"/>
                          </a:lnTo>
                          <a:lnTo>
                            <a:pt x="0" y="53383"/>
                          </a:lnTo>
                          <a:close/>
                        </a:path>
                      </a:pathLst>
                    </a:custGeom>
                    <a:solidFill>
                      <a:srgbClr val="FFFFFF"/>
                    </a:solidFill>
                    <a:ln w="8618" cap="flat">
                      <a:solidFill>
                        <a:srgbClr val="434342"/>
                      </a:solidFill>
                      <a:prstDash val="solid"/>
                      <a:miter/>
                    </a:ln>
                  </p:spPr>
                  <p:txBody>
                    <a:bodyPr rtlCol="0" anchor="ctr"/>
                    <a:lstStyle/>
                    <a:p>
                      <a:endParaRPr lang="en-GB"/>
                    </a:p>
                  </p:txBody>
                </p:sp>
              </p:grpSp>
            </p:grpSp>
          </p:grpSp>
          <p:grpSp>
            <p:nvGrpSpPr>
              <p:cNvPr id="37" name="Gruppieren 36">
                <a:extLst>
                  <a:ext uri="{FF2B5EF4-FFF2-40B4-BE49-F238E27FC236}">
                    <a16:creationId xmlns:a16="http://schemas.microsoft.com/office/drawing/2014/main" id="{2AF7F16C-7171-407B-BEF3-7638F04C06BA}"/>
                  </a:ext>
                </a:extLst>
              </p:cNvPr>
              <p:cNvGrpSpPr/>
              <p:nvPr/>
            </p:nvGrpSpPr>
            <p:grpSpPr>
              <a:xfrm>
                <a:off x="6748719" y="2325231"/>
                <a:ext cx="2033140" cy="1485509"/>
                <a:chOff x="6748719" y="1949096"/>
                <a:chExt cx="2033140" cy="1485509"/>
              </a:xfrm>
            </p:grpSpPr>
            <p:sp>
              <p:nvSpPr>
                <p:cNvPr id="47" name="Rechteck 46">
                  <a:extLst>
                    <a:ext uri="{FF2B5EF4-FFF2-40B4-BE49-F238E27FC236}">
                      <a16:creationId xmlns:a16="http://schemas.microsoft.com/office/drawing/2014/main" id="{F617FAE3-4BAD-4223-9F48-561C8CE09601}"/>
                    </a:ext>
                  </a:extLst>
                </p:cNvPr>
                <p:cNvSpPr/>
                <p:nvPr/>
              </p:nvSpPr>
              <p:spPr>
                <a:xfrm>
                  <a:off x="7091618" y="1949096"/>
                  <a:ext cx="1690241" cy="47907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0" i="0" u="none" strike="noStrike" kern="1200" cap="none" spc="0" normalizeH="0" baseline="0" noProof="0" dirty="0">
                      <a:ln>
                        <a:noFill/>
                      </a:ln>
                      <a:solidFill>
                        <a:srgbClr val="0D3244"/>
                      </a:solidFill>
                      <a:effectLst/>
                      <a:uLnTx/>
                      <a:uFillTx/>
                      <a:latin typeface="+mj-lt"/>
                      <a:ea typeface="+mn-ea"/>
                      <a:cs typeface="+mn-cs"/>
                    </a:rPr>
                    <a:t>MACCHINA</a:t>
                  </a:r>
                </a:p>
              </p:txBody>
            </p:sp>
            <p:pic>
              <p:nvPicPr>
                <p:cNvPr id="48" name="Grafik 47">
                  <a:extLst>
                    <a:ext uri="{FF2B5EF4-FFF2-40B4-BE49-F238E27FC236}">
                      <a16:creationId xmlns:a16="http://schemas.microsoft.com/office/drawing/2014/main" id="{3749EC75-1E4C-4A06-A7D6-93993113D7B5}"/>
                    </a:ext>
                  </a:extLst>
                </p:cNvPr>
                <p:cNvPicPr>
                  <a:picLocks noChangeAspect="1"/>
                </p:cNvPicPr>
                <p:nvPr/>
              </p:nvPicPr>
              <p:blipFill>
                <a:blip r:embed="rId4">
                  <a:clrChange>
                    <a:clrFrom>
                      <a:srgbClr val="ECECED"/>
                    </a:clrFrom>
                    <a:clrTo>
                      <a:srgbClr val="ECECED">
                        <a:alpha val="0"/>
                      </a:srgbClr>
                    </a:clrTo>
                  </a:clrChange>
                </a:blip>
                <a:stretch>
                  <a:fillRect/>
                </a:stretch>
              </p:blipFill>
              <p:spPr>
                <a:xfrm rot="2565886">
                  <a:off x="6748719" y="2741329"/>
                  <a:ext cx="360000" cy="353251"/>
                </a:xfrm>
                <a:prstGeom prst="rect">
                  <a:avLst/>
                </a:prstGeom>
              </p:spPr>
            </p:pic>
            <p:grpSp>
              <p:nvGrpSpPr>
                <p:cNvPr id="97" name="Grafik 45">
                  <a:extLst>
                    <a:ext uri="{FF2B5EF4-FFF2-40B4-BE49-F238E27FC236}">
                      <a16:creationId xmlns:a16="http://schemas.microsoft.com/office/drawing/2014/main" id="{7271581B-54F3-4199-B743-D748E04E5AD5}"/>
                    </a:ext>
                  </a:extLst>
                </p:cNvPr>
                <p:cNvGrpSpPr/>
                <p:nvPr/>
              </p:nvGrpSpPr>
              <p:grpSpPr>
                <a:xfrm>
                  <a:off x="7229911" y="2425860"/>
                  <a:ext cx="1167974" cy="1008745"/>
                  <a:chOff x="7229911" y="2425860"/>
                  <a:chExt cx="1167974" cy="1008745"/>
                </a:xfrm>
              </p:grpSpPr>
              <p:sp>
                <p:nvSpPr>
                  <p:cNvPr id="98" name="Freihandform: Form 97">
                    <a:extLst>
                      <a:ext uri="{FF2B5EF4-FFF2-40B4-BE49-F238E27FC236}">
                        <a16:creationId xmlns:a16="http://schemas.microsoft.com/office/drawing/2014/main" id="{36A0EB3E-B53E-49C6-9D7E-004106398A4A}"/>
                      </a:ext>
                    </a:extLst>
                  </p:cNvPr>
                  <p:cNvSpPr/>
                  <p:nvPr/>
                </p:nvSpPr>
                <p:spPr>
                  <a:xfrm>
                    <a:off x="7229911" y="2425860"/>
                    <a:ext cx="1167974" cy="1008745"/>
                  </a:xfrm>
                  <a:custGeom>
                    <a:avLst/>
                    <a:gdLst>
                      <a:gd name="connsiteX0" fmla="*/ 875981 w 1167974"/>
                      <a:gd name="connsiteY0" fmla="*/ 0 h 1008745"/>
                      <a:gd name="connsiteX1" fmla="*/ 291994 w 1167974"/>
                      <a:gd name="connsiteY1" fmla="*/ 0 h 1008745"/>
                      <a:gd name="connsiteX2" fmla="*/ 0 w 1167974"/>
                      <a:gd name="connsiteY2" fmla="*/ 504373 h 1008745"/>
                      <a:gd name="connsiteX3" fmla="*/ 291994 w 1167974"/>
                      <a:gd name="connsiteY3" fmla="*/ 1008746 h 1008745"/>
                      <a:gd name="connsiteX4" fmla="*/ 875981 w 1167974"/>
                      <a:gd name="connsiteY4" fmla="*/ 1008746 h 1008745"/>
                      <a:gd name="connsiteX5" fmla="*/ 1167975 w 1167974"/>
                      <a:gd name="connsiteY5" fmla="*/ 504373 h 1008745"/>
                      <a:gd name="connsiteX6" fmla="*/ 875981 w 1167974"/>
                      <a:gd name="connsiteY6" fmla="*/ 0 h 100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7974" h="1008745">
                        <a:moveTo>
                          <a:pt x="875981" y="0"/>
                        </a:moveTo>
                        <a:lnTo>
                          <a:pt x="291994" y="0"/>
                        </a:lnTo>
                        <a:lnTo>
                          <a:pt x="0" y="504373"/>
                        </a:lnTo>
                        <a:lnTo>
                          <a:pt x="291994" y="1008746"/>
                        </a:lnTo>
                        <a:lnTo>
                          <a:pt x="875981" y="1008746"/>
                        </a:lnTo>
                        <a:lnTo>
                          <a:pt x="1167975" y="504373"/>
                        </a:lnTo>
                        <a:lnTo>
                          <a:pt x="875981" y="0"/>
                        </a:lnTo>
                        <a:close/>
                      </a:path>
                    </a:pathLst>
                  </a:custGeom>
                  <a:solidFill>
                    <a:schemeClr val="tx1">
                      <a:lumMod val="65000"/>
                      <a:lumOff val="35000"/>
                    </a:schemeClr>
                  </a:solidFill>
                  <a:ln w="8981" cap="flat">
                    <a:noFill/>
                    <a:prstDash val="solid"/>
                    <a:miter/>
                  </a:ln>
                </p:spPr>
                <p:txBody>
                  <a:bodyPr rtlCol="0" anchor="ctr"/>
                  <a:lstStyle/>
                  <a:p>
                    <a:endParaRPr lang="en-GB"/>
                  </a:p>
                </p:txBody>
              </p:sp>
              <p:sp>
                <p:nvSpPr>
                  <p:cNvPr id="99" name="Freihandform: Form 98">
                    <a:extLst>
                      <a:ext uri="{FF2B5EF4-FFF2-40B4-BE49-F238E27FC236}">
                        <a16:creationId xmlns:a16="http://schemas.microsoft.com/office/drawing/2014/main" id="{A5D54266-85DC-4134-AC6E-0E87877C3522}"/>
                      </a:ext>
                    </a:extLst>
                  </p:cNvPr>
                  <p:cNvSpPr/>
                  <p:nvPr/>
                </p:nvSpPr>
                <p:spPr>
                  <a:xfrm>
                    <a:off x="7229911" y="2425860"/>
                    <a:ext cx="1167974" cy="1008745"/>
                  </a:xfrm>
                  <a:custGeom>
                    <a:avLst/>
                    <a:gdLst>
                      <a:gd name="connsiteX0" fmla="*/ 875981 w 1167974"/>
                      <a:gd name="connsiteY0" fmla="*/ 0 h 1008745"/>
                      <a:gd name="connsiteX1" fmla="*/ 291994 w 1167974"/>
                      <a:gd name="connsiteY1" fmla="*/ 0 h 1008745"/>
                      <a:gd name="connsiteX2" fmla="*/ 0 w 1167974"/>
                      <a:gd name="connsiteY2" fmla="*/ 504373 h 1008745"/>
                      <a:gd name="connsiteX3" fmla="*/ 291994 w 1167974"/>
                      <a:gd name="connsiteY3" fmla="*/ 1008746 h 1008745"/>
                      <a:gd name="connsiteX4" fmla="*/ 875981 w 1167974"/>
                      <a:gd name="connsiteY4" fmla="*/ 1008746 h 1008745"/>
                      <a:gd name="connsiteX5" fmla="*/ 1167975 w 1167974"/>
                      <a:gd name="connsiteY5" fmla="*/ 504373 h 1008745"/>
                      <a:gd name="connsiteX6" fmla="*/ 875981 w 1167974"/>
                      <a:gd name="connsiteY6" fmla="*/ 0 h 100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7974" h="1008745">
                        <a:moveTo>
                          <a:pt x="875981" y="0"/>
                        </a:moveTo>
                        <a:lnTo>
                          <a:pt x="291994" y="0"/>
                        </a:lnTo>
                        <a:lnTo>
                          <a:pt x="0" y="504373"/>
                        </a:lnTo>
                        <a:lnTo>
                          <a:pt x="291994" y="1008746"/>
                        </a:lnTo>
                        <a:lnTo>
                          <a:pt x="875981" y="1008746"/>
                        </a:lnTo>
                        <a:lnTo>
                          <a:pt x="1167975" y="504373"/>
                        </a:lnTo>
                        <a:lnTo>
                          <a:pt x="875981" y="0"/>
                        </a:lnTo>
                        <a:close/>
                      </a:path>
                    </a:pathLst>
                  </a:custGeom>
                  <a:noFill/>
                  <a:ln w="8981" cap="flat">
                    <a:solidFill>
                      <a:srgbClr val="434342"/>
                    </a:solidFill>
                    <a:prstDash val="solid"/>
                    <a:miter/>
                  </a:ln>
                </p:spPr>
                <p:txBody>
                  <a:bodyPr rtlCol="0" anchor="ctr"/>
                  <a:lstStyle/>
                  <a:p>
                    <a:endParaRPr lang="en-GB"/>
                  </a:p>
                </p:txBody>
              </p:sp>
              <p:grpSp>
                <p:nvGrpSpPr>
                  <p:cNvPr id="100" name="Grafik 45">
                    <a:extLst>
                      <a:ext uri="{FF2B5EF4-FFF2-40B4-BE49-F238E27FC236}">
                        <a16:creationId xmlns:a16="http://schemas.microsoft.com/office/drawing/2014/main" id="{7271581B-54F3-4199-B743-D748E04E5AD5}"/>
                      </a:ext>
                    </a:extLst>
                  </p:cNvPr>
                  <p:cNvGrpSpPr/>
                  <p:nvPr/>
                </p:nvGrpSpPr>
                <p:grpSpPr>
                  <a:xfrm>
                    <a:off x="7566637" y="2693401"/>
                    <a:ext cx="494523" cy="493164"/>
                    <a:chOff x="7566637" y="2693401"/>
                    <a:chExt cx="494523" cy="493164"/>
                  </a:xfrm>
                  <a:solidFill>
                    <a:srgbClr val="FFFFFF"/>
                  </a:solidFill>
                </p:grpSpPr>
                <p:sp>
                  <p:nvSpPr>
                    <p:cNvPr id="101" name="Freihandform: Form 100">
                      <a:extLst>
                        <a:ext uri="{FF2B5EF4-FFF2-40B4-BE49-F238E27FC236}">
                          <a16:creationId xmlns:a16="http://schemas.microsoft.com/office/drawing/2014/main" id="{86FBF9A9-0C17-4B4C-B153-92EE1EAB0921}"/>
                        </a:ext>
                      </a:extLst>
                    </p:cNvPr>
                    <p:cNvSpPr/>
                    <p:nvPr/>
                  </p:nvSpPr>
                  <p:spPr>
                    <a:xfrm>
                      <a:off x="7566637" y="2783068"/>
                      <a:ext cx="494523" cy="325040"/>
                    </a:xfrm>
                    <a:custGeom>
                      <a:avLst/>
                      <a:gdLst>
                        <a:gd name="connsiteX0" fmla="*/ 0 w 494523"/>
                        <a:gd name="connsiteY0" fmla="*/ 0 h 325040"/>
                        <a:gd name="connsiteX1" fmla="*/ 494524 w 494523"/>
                        <a:gd name="connsiteY1" fmla="*/ 0 h 325040"/>
                        <a:gd name="connsiteX2" fmla="*/ 494524 w 494523"/>
                        <a:gd name="connsiteY2" fmla="*/ 325040 h 325040"/>
                        <a:gd name="connsiteX3" fmla="*/ 0 w 494523"/>
                        <a:gd name="connsiteY3" fmla="*/ 325040 h 325040"/>
                      </a:gdLst>
                      <a:ahLst/>
                      <a:cxnLst>
                        <a:cxn ang="0">
                          <a:pos x="connsiteX0" y="connsiteY0"/>
                        </a:cxn>
                        <a:cxn ang="0">
                          <a:pos x="connsiteX1" y="connsiteY1"/>
                        </a:cxn>
                        <a:cxn ang="0">
                          <a:pos x="connsiteX2" y="connsiteY2"/>
                        </a:cxn>
                        <a:cxn ang="0">
                          <a:pos x="connsiteX3" y="connsiteY3"/>
                        </a:cxn>
                      </a:cxnLst>
                      <a:rect l="l" t="t" r="r" b="b"/>
                      <a:pathLst>
                        <a:path w="494523" h="325040">
                          <a:moveTo>
                            <a:pt x="0" y="0"/>
                          </a:moveTo>
                          <a:lnTo>
                            <a:pt x="494524" y="0"/>
                          </a:lnTo>
                          <a:lnTo>
                            <a:pt x="494524" y="325040"/>
                          </a:lnTo>
                          <a:lnTo>
                            <a:pt x="0" y="325040"/>
                          </a:lnTo>
                          <a:close/>
                        </a:path>
                      </a:pathLst>
                    </a:custGeom>
                    <a:solidFill>
                      <a:srgbClr val="FFFFFF"/>
                    </a:solidFill>
                    <a:ln w="8981" cap="flat">
                      <a:solidFill>
                        <a:srgbClr val="434342"/>
                      </a:solidFill>
                      <a:prstDash val="solid"/>
                      <a:miter/>
                    </a:ln>
                  </p:spPr>
                  <p:txBody>
                    <a:bodyPr rtlCol="0" anchor="ctr"/>
                    <a:lstStyle/>
                    <a:p>
                      <a:endParaRPr lang="en-GB"/>
                    </a:p>
                  </p:txBody>
                </p:sp>
                <p:sp>
                  <p:nvSpPr>
                    <p:cNvPr id="102" name="Freihandform: Form 101">
                      <a:extLst>
                        <a:ext uri="{FF2B5EF4-FFF2-40B4-BE49-F238E27FC236}">
                          <a16:creationId xmlns:a16="http://schemas.microsoft.com/office/drawing/2014/main" id="{64B7814B-B177-499D-BED7-7FFBC16D533E}"/>
                        </a:ext>
                      </a:extLst>
                    </p:cNvPr>
                    <p:cNvSpPr/>
                    <p:nvPr/>
                  </p:nvSpPr>
                  <p:spPr>
                    <a:xfrm>
                      <a:off x="7656550" y="2693401"/>
                      <a:ext cx="112391" cy="179332"/>
                    </a:xfrm>
                    <a:custGeom>
                      <a:avLst/>
                      <a:gdLst>
                        <a:gd name="connsiteX0" fmla="*/ 0 w 112391"/>
                        <a:gd name="connsiteY0" fmla="*/ 0 h 179332"/>
                        <a:gd name="connsiteX1" fmla="*/ 0 w 112391"/>
                        <a:gd name="connsiteY1" fmla="*/ 179333 h 179332"/>
                        <a:gd name="connsiteX2" fmla="*/ 112392 w 112391"/>
                        <a:gd name="connsiteY2" fmla="*/ 179333 h 179332"/>
                        <a:gd name="connsiteX3" fmla="*/ 112392 w 112391"/>
                        <a:gd name="connsiteY3" fmla="*/ 0 h 179332"/>
                      </a:gdLst>
                      <a:ahLst/>
                      <a:cxnLst>
                        <a:cxn ang="0">
                          <a:pos x="connsiteX0" y="connsiteY0"/>
                        </a:cxn>
                        <a:cxn ang="0">
                          <a:pos x="connsiteX1" y="connsiteY1"/>
                        </a:cxn>
                        <a:cxn ang="0">
                          <a:pos x="connsiteX2" y="connsiteY2"/>
                        </a:cxn>
                        <a:cxn ang="0">
                          <a:pos x="connsiteX3" y="connsiteY3"/>
                        </a:cxn>
                      </a:cxnLst>
                      <a:rect l="l" t="t" r="r" b="b"/>
                      <a:pathLst>
                        <a:path w="112391" h="179332">
                          <a:moveTo>
                            <a:pt x="0" y="0"/>
                          </a:moveTo>
                          <a:lnTo>
                            <a:pt x="0" y="179333"/>
                          </a:lnTo>
                          <a:lnTo>
                            <a:pt x="112392" y="179333"/>
                          </a:lnTo>
                          <a:lnTo>
                            <a:pt x="112392" y="0"/>
                          </a:lnTo>
                          <a:close/>
                        </a:path>
                      </a:pathLst>
                    </a:custGeom>
                    <a:solidFill>
                      <a:srgbClr val="FFFFFF"/>
                    </a:solidFill>
                    <a:ln w="8981" cap="flat">
                      <a:solidFill>
                        <a:srgbClr val="434342"/>
                      </a:solidFill>
                      <a:prstDash val="solid"/>
                      <a:miter/>
                    </a:ln>
                  </p:spPr>
                  <p:txBody>
                    <a:bodyPr rtlCol="0" anchor="ctr"/>
                    <a:lstStyle/>
                    <a:p>
                      <a:endParaRPr lang="en-GB"/>
                    </a:p>
                  </p:txBody>
                </p:sp>
                <p:sp>
                  <p:nvSpPr>
                    <p:cNvPr id="103" name="Freihandform: Form 102">
                      <a:extLst>
                        <a:ext uri="{FF2B5EF4-FFF2-40B4-BE49-F238E27FC236}">
                          <a16:creationId xmlns:a16="http://schemas.microsoft.com/office/drawing/2014/main" id="{BE5DF0EA-BD61-46F6-8D4D-15109CA03348}"/>
                        </a:ext>
                      </a:extLst>
                    </p:cNvPr>
                    <p:cNvSpPr/>
                    <p:nvPr/>
                  </p:nvSpPr>
                  <p:spPr>
                    <a:xfrm>
                      <a:off x="7566637" y="2783068"/>
                      <a:ext cx="494523" cy="325040"/>
                    </a:xfrm>
                    <a:custGeom>
                      <a:avLst/>
                      <a:gdLst>
                        <a:gd name="connsiteX0" fmla="*/ 280979 w 494523"/>
                        <a:gd name="connsiteY0" fmla="*/ 0 h 325040"/>
                        <a:gd name="connsiteX1" fmla="*/ 280979 w 494523"/>
                        <a:gd name="connsiteY1" fmla="*/ 257791 h 325040"/>
                        <a:gd name="connsiteX2" fmla="*/ 0 w 494523"/>
                        <a:gd name="connsiteY2" fmla="*/ 257791 h 325040"/>
                        <a:gd name="connsiteX3" fmla="*/ 0 w 494523"/>
                        <a:gd name="connsiteY3" fmla="*/ 325040 h 325040"/>
                        <a:gd name="connsiteX4" fmla="*/ 494524 w 494523"/>
                        <a:gd name="connsiteY4" fmla="*/ 325040 h 325040"/>
                        <a:gd name="connsiteX5" fmla="*/ 494524 w 494523"/>
                        <a:gd name="connsiteY5" fmla="*/ 0 h 325040"/>
                        <a:gd name="connsiteX6" fmla="*/ 325936 w 494523"/>
                        <a:gd name="connsiteY6" fmla="*/ 56041 h 325040"/>
                        <a:gd name="connsiteX7" fmla="*/ 449567 w 494523"/>
                        <a:gd name="connsiteY7" fmla="*/ 56041 h 325040"/>
                        <a:gd name="connsiteX8" fmla="*/ 449567 w 494523"/>
                        <a:gd name="connsiteY8" fmla="*/ 257791 h 325040"/>
                        <a:gd name="connsiteX9" fmla="*/ 325936 w 494523"/>
                        <a:gd name="connsiteY9" fmla="*/ 257791 h 32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4523" h="325040">
                          <a:moveTo>
                            <a:pt x="280979" y="0"/>
                          </a:moveTo>
                          <a:lnTo>
                            <a:pt x="280979" y="257791"/>
                          </a:lnTo>
                          <a:lnTo>
                            <a:pt x="0" y="257791"/>
                          </a:lnTo>
                          <a:lnTo>
                            <a:pt x="0" y="325040"/>
                          </a:lnTo>
                          <a:lnTo>
                            <a:pt x="494524" y="325040"/>
                          </a:lnTo>
                          <a:lnTo>
                            <a:pt x="494524" y="0"/>
                          </a:lnTo>
                          <a:close/>
                          <a:moveTo>
                            <a:pt x="325936" y="56041"/>
                          </a:moveTo>
                          <a:lnTo>
                            <a:pt x="449567" y="56041"/>
                          </a:lnTo>
                          <a:lnTo>
                            <a:pt x="449567" y="257791"/>
                          </a:lnTo>
                          <a:lnTo>
                            <a:pt x="325936" y="257791"/>
                          </a:lnTo>
                          <a:close/>
                        </a:path>
                      </a:pathLst>
                    </a:custGeom>
                    <a:solidFill>
                      <a:srgbClr val="FFFFFF"/>
                    </a:solidFill>
                    <a:ln w="8981" cap="flat">
                      <a:solidFill>
                        <a:srgbClr val="434342"/>
                      </a:solidFill>
                      <a:prstDash val="solid"/>
                      <a:miter/>
                    </a:ln>
                  </p:spPr>
                  <p:txBody>
                    <a:bodyPr rtlCol="0" anchor="ctr"/>
                    <a:lstStyle/>
                    <a:p>
                      <a:endParaRPr lang="en-GB"/>
                    </a:p>
                  </p:txBody>
                </p:sp>
                <p:sp>
                  <p:nvSpPr>
                    <p:cNvPr id="104" name="Freihandform: Form 103">
                      <a:extLst>
                        <a:ext uri="{FF2B5EF4-FFF2-40B4-BE49-F238E27FC236}">
                          <a16:creationId xmlns:a16="http://schemas.microsoft.com/office/drawing/2014/main" id="{534AEBAC-6629-4FA4-84B0-83211C0FE4AB}"/>
                        </a:ext>
                      </a:extLst>
                    </p:cNvPr>
                    <p:cNvSpPr/>
                    <p:nvPr/>
                  </p:nvSpPr>
                  <p:spPr>
                    <a:xfrm>
                      <a:off x="7622833" y="3007233"/>
                      <a:ext cx="179826" cy="11208"/>
                    </a:xfrm>
                    <a:custGeom>
                      <a:avLst/>
                      <a:gdLst>
                        <a:gd name="connsiteX0" fmla="*/ 179827 w 179826"/>
                        <a:gd name="connsiteY0" fmla="*/ 0 h 11208"/>
                        <a:gd name="connsiteX1" fmla="*/ 0 w 179826"/>
                        <a:gd name="connsiteY1" fmla="*/ 0 h 11208"/>
                      </a:gdLst>
                      <a:ahLst/>
                      <a:cxnLst>
                        <a:cxn ang="0">
                          <a:pos x="connsiteX0" y="connsiteY0"/>
                        </a:cxn>
                        <a:cxn ang="0">
                          <a:pos x="connsiteX1" y="connsiteY1"/>
                        </a:cxn>
                      </a:cxnLst>
                      <a:rect l="l" t="t" r="r" b="b"/>
                      <a:pathLst>
                        <a:path w="179826" h="11208">
                          <a:moveTo>
                            <a:pt x="179827" y="0"/>
                          </a:moveTo>
                          <a:lnTo>
                            <a:pt x="0" y="0"/>
                          </a:lnTo>
                        </a:path>
                      </a:pathLst>
                    </a:custGeom>
                    <a:ln w="8981" cap="flat">
                      <a:solidFill>
                        <a:srgbClr val="434342"/>
                      </a:solidFill>
                      <a:prstDash val="solid"/>
                      <a:miter/>
                    </a:ln>
                  </p:spPr>
                  <p:txBody>
                    <a:bodyPr rtlCol="0" anchor="ctr"/>
                    <a:lstStyle/>
                    <a:p>
                      <a:endParaRPr lang="en-GB"/>
                    </a:p>
                  </p:txBody>
                </p:sp>
                <p:sp>
                  <p:nvSpPr>
                    <p:cNvPr id="105" name="Freihandform: Form 104">
                      <a:extLst>
                        <a:ext uri="{FF2B5EF4-FFF2-40B4-BE49-F238E27FC236}">
                          <a16:creationId xmlns:a16="http://schemas.microsoft.com/office/drawing/2014/main" id="{BFB6E4CE-54F6-497A-9070-A4DA244943DC}"/>
                        </a:ext>
                      </a:extLst>
                    </p:cNvPr>
                    <p:cNvSpPr/>
                    <p:nvPr/>
                  </p:nvSpPr>
                  <p:spPr>
                    <a:xfrm>
                      <a:off x="7695887" y="2883942"/>
                      <a:ext cx="33717" cy="44833"/>
                    </a:xfrm>
                    <a:custGeom>
                      <a:avLst/>
                      <a:gdLst>
                        <a:gd name="connsiteX0" fmla="*/ 0 w 33717"/>
                        <a:gd name="connsiteY0" fmla="*/ 0 h 44833"/>
                        <a:gd name="connsiteX1" fmla="*/ 33718 w 33717"/>
                        <a:gd name="connsiteY1" fmla="*/ 0 h 44833"/>
                        <a:gd name="connsiteX2" fmla="*/ 33718 w 33717"/>
                        <a:gd name="connsiteY2" fmla="*/ 44833 h 44833"/>
                        <a:gd name="connsiteX3" fmla="*/ 0 w 33717"/>
                        <a:gd name="connsiteY3" fmla="*/ 44833 h 44833"/>
                      </a:gdLst>
                      <a:ahLst/>
                      <a:cxnLst>
                        <a:cxn ang="0">
                          <a:pos x="connsiteX0" y="connsiteY0"/>
                        </a:cxn>
                        <a:cxn ang="0">
                          <a:pos x="connsiteX1" y="connsiteY1"/>
                        </a:cxn>
                        <a:cxn ang="0">
                          <a:pos x="connsiteX2" y="connsiteY2"/>
                        </a:cxn>
                        <a:cxn ang="0">
                          <a:pos x="connsiteX3" y="connsiteY3"/>
                        </a:cxn>
                      </a:cxnLst>
                      <a:rect l="l" t="t" r="r" b="b"/>
                      <a:pathLst>
                        <a:path w="33717" h="44833">
                          <a:moveTo>
                            <a:pt x="0" y="0"/>
                          </a:moveTo>
                          <a:lnTo>
                            <a:pt x="33718" y="0"/>
                          </a:lnTo>
                          <a:lnTo>
                            <a:pt x="33718" y="44833"/>
                          </a:lnTo>
                          <a:lnTo>
                            <a:pt x="0" y="44833"/>
                          </a:lnTo>
                          <a:close/>
                        </a:path>
                      </a:pathLst>
                    </a:custGeom>
                    <a:solidFill>
                      <a:srgbClr val="FFFFFF"/>
                    </a:solidFill>
                    <a:ln w="8981" cap="flat">
                      <a:solidFill>
                        <a:srgbClr val="434342"/>
                      </a:solidFill>
                      <a:prstDash val="solid"/>
                      <a:miter/>
                    </a:ln>
                  </p:spPr>
                  <p:txBody>
                    <a:bodyPr rtlCol="0" anchor="ctr"/>
                    <a:lstStyle/>
                    <a:p>
                      <a:endParaRPr lang="en-GB"/>
                    </a:p>
                  </p:txBody>
                </p:sp>
                <p:sp>
                  <p:nvSpPr>
                    <p:cNvPr id="106" name="Freihandform: Form 105">
                      <a:extLst>
                        <a:ext uri="{FF2B5EF4-FFF2-40B4-BE49-F238E27FC236}">
                          <a16:creationId xmlns:a16="http://schemas.microsoft.com/office/drawing/2014/main" id="{3E747132-0E5D-4797-B53D-693FC81D547B}"/>
                        </a:ext>
                      </a:extLst>
                    </p:cNvPr>
                    <p:cNvSpPr/>
                    <p:nvPr/>
                  </p:nvSpPr>
                  <p:spPr>
                    <a:xfrm>
                      <a:off x="7577876" y="3141733"/>
                      <a:ext cx="472045" cy="44833"/>
                    </a:xfrm>
                    <a:custGeom>
                      <a:avLst/>
                      <a:gdLst>
                        <a:gd name="connsiteX0" fmla="*/ 472045 w 472045"/>
                        <a:gd name="connsiteY0" fmla="*/ 0 h 44833"/>
                        <a:gd name="connsiteX1" fmla="*/ 472045 w 472045"/>
                        <a:gd name="connsiteY1" fmla="*/ 44833 h 44833"/>
                        <a:gd name="connsiteX2" fmla="*/ 272999 w 472045"/>
                        <a:gd name="connsiteY2" fmla="*/ 44833 h 44833"/>
                        <a:gd name="connsiteX3" fmla="*/ 272999 w 472045"/>
                        <a:gd name="connsiteY3" fmla="*/ 33625 h 44833"/>
                        <a:gd name="connsiteX4" fmla="*/ 181962 w 472045"/>
                        <a:gd name="connsiteY4" fmla="*/ 33625 h 44833"/>
                        <a:gd name="connsiteX5" fmla="*/ 181962 w 472045"/>
                        <a:gd name="connsiteY5" fmla="*/ 44833 h 44833"/>
                        <a:gd name="connsiteX6" fmla="*/ 0 w 472045"/>
                        <a:gd name="connsiteY6" fmla="*/ 44833 h 44833"/>
                        <a:gd name="connsiteX7" fmla="*/ 0 w 472045"/>
                        <a:gd name="connsiteY7" fmla="*/ 0 h 44833"/>
                        <a:gd name="connsiteX8" fmla="*/ 472045 w 472045"/>
                        <a:gd name="connsiteY8" fmla="*/ 0 h 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045" h="44833">
                          <a:moveTo>
                            <a:pt x="472045" y="0"/>
                          </a:moveTo>
                          <a:lnTo>
                            <a:pt x="472045" y="44833"/>
                          </a:lnTo>
                          <a:lnTo>
                            <a:pt x="272999" y="44833"/>
                          </a:lnTo>
                          <a:lnTo>
                            <a:pt x="272999" y="33625"/>
                          </a:lnTo>
                          <a:lnTo>
                            <a:pt x="181962" y="33625"/>
                          </a:lnTo>
                          <a:lnTo>
                            <a:pt x="181962" y="44833"/>
                          </a:lnTo>
                          <a:lnTo>
                            <a:pt x="0" y="44833"/>
                          </a:lnTo>
                          <a:lnTo>
                            <a:pt x="0" y="0"/>
                          </a:lnTo>
                          <a:lnTo>
                            <a:pt x="472045" y="0"/>
                          </a:lnTo>
                          <a:close/>
                        </a:path>
                      </a:pathLst>
                    </a:custGeom>
                    <a:solidFill>
                      <a:srgbClr val="FFFFFF"/>
                    </a:solidFill>
                    <a:ln w="8981" cap="flat">
                      <a:solidFill>
                        <a:srgbClr val="434342"/>
                      </a:solidFill>
                      <a:prstDash val="solid"/>
                      <a:miter/>
                    </a:ln>
                  </p:spPr>
                  <p:txBody>
                    <a:bodyPr rtlCol="0" anchor="ctr"/>
                    <a:lstStyle/>
                    <a:p>
                      <a:endParaRPr lang="en-GB"/>
                    </a:p>
                  </p:txBody>
                </p:sp>
                <p:sp>
                  <p:nvSpPr>
                    <p:cNvPr id="107" name="Freihandform: Form 106">
                      <a:extLst>
                        <a:ext uri="{FF2B5EF4-FFF2-40B4-BE49-F238E27FC236}">
                          <a16:creationId xmlns:a16="http://schemas.microsoft.com/office/drawing/2014/main" id="{7270872A-5ECF-407D-8035-2CCE5119E3A9}"/>
                        </a:ext>
                      </a:extLst>
                    </p:cNvPr>
                    <p:cNvSpPr/>
                    <p:nvPr/>
                  </p:nvSpPr>
                  <p:spPr>
                    <a:xfrm>
                      <a:off x="7926290" y="2872734"/>
                      <a:ext cx="56195" cy="56041"/>
                    </a:xfrm>
                    <a:custGeom>
                      <a:avLst/>
                      <a:gdLst>
                        <a:gd name="connsiteX0" fmla="*/ 0 w 56195"/>
                        <a:gd name="connsiteY0" fmla="*/ 0 h 56041"/>
                        <a:gd name="connsiteX1" fmla="*/ 56196 w 56195"/>
                        <a:gd name="connsiteY1" fmla="*/ 0 h 56041"/>
                        <a:gd name="connsiteX2" fmla="*/ 56196 w 56195"/>
                        <a:gd name="connsiteY2" fmla="*/ 56041 h 56041"/>
                        <a:gd name="connsiteX3" fmla="*/ 0 w 56195"/>
                        <a:gd name="connsiteY3" fmla="*/ 56041 h 56041"/>
                      </a:gdLst>
                      <a:ahLst/>
                      <a:cxnLst>
                        <a:cxn ang="0">
                          <a:pos x="connsiteX0" y="connsiteY0"/>
                        </a:cxn>
                        <a:cxn ang="0">
                          <a:pos x="connsiteX1" y="connsiteY1"/>
                        </a:cxn>
                        <a:cxn ang="0">
                          <a:pos x="connsiteX2" y="connsiteY2"/>
                        </a:cxn>
                        <a:cxn ang="0">
                          <a:pos x="connsiteX3" y="connsiteY3"/>
                        </a:cxn>
                      </a:cxnLst>
                      <a:rect l="l" t="t" r="r" b="b"/>
                      <a:pathLst>
                        <a:path w="56195" h="56041">
                          <a:moveTo>
                            <a:pt x="0" y="0"/>
                          </a:moveTo>
                          <a:lnTo>
                            <a:pt x="56196" y="0"/>
                          </a:lnTo>
                          <a:lnTo>
                            <a:pt x="56196" y="56041"/>
                          </a:lnTo>
                          <a:lnTo>
                            <a:pt x="0" y="56041"/>
                          </a:lnTo>
                          <a:close/>
                        </a:path>
                      </a:pathLst>
                    </a:custGeom>
                    <a:solidFill>
                      <a:srgbClr val="FFFFFF"/>
                    </a:solidFill>
                    <a:ln w="8981" cap="flat">
                      <a:solidFill>
                        <a:srgbClr val="434342"/>
                      </a:solidFill>
                      <a:prstDash val="solid"/>
                      <a:miter/>
                    </a:ln>
                  </p:spPr>
                  <p:txBody>
                    <a:bodyPr rtlCol="0" anchor="ctr"/>
                    <a:lstStyle/>
                    <a:p>
                      <a:endParaRPr lang="en-GB"/>
                    </a:p>
                  </p:txBody>
                </p:sp>
              </p:grpSp>
            </p:grpSp>
          </p:grpSp>
          <p:grpSp>
            <p:nvGrpSpPr>
              <p:cNvPr id="38" name="Gruppieren 37">
                <a:extLst>
                  <a:ext uri="{FF2B5EF4-FFF2-40B4-BE49-F238E27FC236}">
                    <a16:creationId xmlns:a16="http://schemas.microsoft.com/office/drawing/2014/main" id="{0B49FE05-7555-496D-9975-B11D27E52FD8}"/>
                  </a:ext>
                </a:extLst>
              </p:cNvPr>
              <p:cNvGrpSpPr/>
              <p:nvPr/>
            </p:nvGrpSpPr>
            <p:grpSpPr>
              <a:xfrm>
                <a:off x="8446960" y="2340543"/>
                <a:ext cx="3268241" cy="1471202"/>
                <a:chOff x="8446960" y="1964408"/>
                <a:chExt cx="3268241" cy="1471202"/>
              </a:xfrm>
            </p:grpSpPr>
            <p:sp>
              <p:nvSpPr>
                <p:cNvPr id="44" name="Rechteck 43">
                  <a:extLst>
                    <a:ext uri="{FF2B5EF4-FFF2-40B4-BE49-F238E27FC236}">
                      <a16:creationId xmlns:a16="http://schemas.microsoft.com/office/drawing/2014/main" id="{611EE04A-F684-40DC-8CE1-1BA8336E8BCD}"/>
                    </a:ext>
                  </a:extLst>
                </p:cNvPr>
                <p:cNvSpPr/>
                <p:nvPr/>
              </p:nvSpPr>
              <p:spPr>
                <a:xfrm>
                  <a:off x="10781795" y="1964408"/>
                  <a:ext cx="722197" cy="47907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0" i="0" u="none" strike="noStrike" kern="1200" cap="none" spc="0" normalizeH="0" baseline="0" noProof="0">
                      <a:ln>
                        <a:noFill/>
                      </a:ln>
                      <a:solidFill>
                        <a:srgbClr val="0D3244"/>
                      </a:solidFill>
                      <a:effectLst/>
                      <a:uLnTx/>
                      <a:uFillTx/>
                      <a:latin typeface="+mj-lt"/>
                      <a:ea typeface="+mn-ea"/>
                      <a:cs typeface="+mn-cs"/>
                    </a:rPr>
                    <a:t>ERP</a:t>
                  </a:r>
                </a:p>
              </p:txBody>
            </p:sp>
            <p:pic>
              <p:nvPicPr>
                <p:cNvPr id="45" name="Grafik 44">
                  <a:extLst>
                    <a:ext uri="{FF2B5EF4-FFF2-40B4-BE49-F238E27FC236}">
                      <a16:creationId xmlns:a16="http://schemas.microsoft.com/office/drawing/2014/main" id="{3BAB6307-CC53-460E-8BDD-271FD997C201}"/>
                    </a:ext>
                  </a:extLst>
                </p:cNvPr>
                <p:cNvPicPr>
                  <a:picLocks noChangeAspect="1"/>
                </p:cNvPicPr>
                <p:nvPr/>
              </p:nvPicPr>
              <p:blipFill>
                <a:blip r:embed="rId4">
                  <a:clrChange>
                    <a:clrFrom>
                      <a:srgbClr val="ECECED"/>
                    </a:clrFrom>
                    <a:clrTo>
                      <a:srgbClr val="ECECED">
                        <a:alpha val="0"/>
                      </a:srgbClr>
                    </a:clrTo>
                  </a:clrChange>
                </a:blip>
                <a:stretch>
                  <a:fillRect/>
                </a:stretch>
              </p:blipFill>
              <p:spPr>
                <a:xfrm rot="2565886">
                  <a:off x="8446960" y="2741329"/>
                  <a:ext cx="360000" cy="353251"/>
                </a:xfrm>
                <a:prstGeom prst="rect">
                  <a:avLst/>
                </a:prstGeom>
              </p:spPr>
            </p:pic>
            <p:grpSp>
              <p:nvGrpSpPr>
                <p:cNvPr id="126" name="Grafik 42">
                  <a:extLst>
                    <a:ext uri="{FF2B5EF4-FFF2-40B4-BE49-F238E27FC236}">
                      <a16:creationId xmlns:a16="http://schemas.microsoft.com/office/drawing/2014/main" id="{F480A6E4-A07C-47EA-82CA-349865417D50}"/>
                    </a:ext>
                  </a:extLst>
                </p:cNvPr>
                <p:cNvGrpSpPr/>
                <p:nvPr/>
              </p:nvGrpSpPr>
              <p:grpSpPr>
                <a:xfrm>
                  <a:off x="10571248" y="2447610"/>
                  <a:ext cx="1143953" cy="988000"/>
                  <a:chOff x="10571248" y="2447610"/>
                  <a:chExt cx="1143953" cy="988000"/>
                </a:xfrm>
              </p:grpSpPr>
              <p:sp>
                <p:nvSpPr>
                  <p:cNvPr id="127" name="Freihandform: Form 126">
                    <a:extLst>
                      <a:ext uri="{FF2B5EF4-FFF2-40B4-BE49-F238E27FC236}">
                        <a16:creationId xmlns:a16="http://schemas.microsoft.com/office/drawing/2014/main" id="{75D29A1C-11DC-4BCE-A681-AA2BDDEB22E2}"/>
                      </a:ext>
                    </a:extLst>
                  </p:cNvPr>
                  <p:cNvSpPr/>
                  <p:nvPr/>
                </p:nvSpPr>
                <p:spPr>
                  <a:xfrm>
                    <a:off x="10571248" y="2447610"/>
                    <a:ext cx="1143953" cy="988000"/>
                  </a:xfrm>
                  <a:custGeom>
                    <a:avLst/>
                    <a:gdLst>
                      <a:gd name="connsiteX0" fmla="*/ 857965 w 1143953"/>
                      <a:gd name="connsiteY0" fmla="*/ 0 h 988000"/>
                      <a:gd name="connsiteX1" fmla="*/ 285988 w 1143953"/>
                      <a:gd name="connsiteY1" fmla="*/ 0 h 988000"/>
                      <a:gd name="connsiteX2" fmla="*/ 0 w 1143953"/>
                      <a:gd name="connsiteY2" fmla="*/ 494000 h 988000"/>
                      <a:gd name="connsiteX3" fmla="*/ 285988 w 1143953"/>
                      <a:gd name="connsiteY3" fmla="*/ 988000 h 988000"/>
                      <a:gd name="connsiteX4" fmla="*/ 857965 w 1143953"/>
                      <a:gd name="connsiteY4" fmla="*/ 988000 h 988000"/>
                      <a:gd name="connsiteX5" fmla="*/ 1143953 w 1143953"/>
                      <a:gd name="connsiteY5" fmla="*/ 494000 h 988000"/>
                      <a:gd name="connsiteX6" fmla="*/ 857965 w 1143953"/>
                      <a:gd name="connsiteY6" fmla="*/ 0 h 9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953" h="988000">
                        <a:moveTo>
                          <a:pt x="857965" y="0"/>
                        </a:moveTo>
                        <a:lnTo>
                          <a:pt x="285988" y="0"/>
                        </a:lnTo>
                        <a:lnTo>
                          <a:pt x="0" y="494000"/>
                        </a:lnTo>
                        <a:lnTo>
                          <a:pt x="285988" y="988000"/>
                        </a:lnTo>
                        <a:lnTo>
                          <a:pt x="857965" y="988000"/>
                        </a:lnTo>
                        <a:lnTo>
                          <a:pt x="1143953" y="494000"/>
                        </a:lnTo>
                        <a:lnTo>
                          <a:pt x="857965" y="0"/>
                        </a:lnTo>
                        <a:close/>
                      </a:path>
                    </a:pathLst>
                  </a:custGeom>
                  <a:solidFill>
                    <a:schemeClr val="tx1">
                      <a:lumMod val="65000"/>
                      <a:lumOff val="35000"/>
                    </a:schemeClr>
                  </a:solidFill>
                  <a:ln w="8799" cap="flat">
                    <a:noFill/>
                    <a:prstDash val="solid"/>
                    <a:miter/>
                  </a:ln>
                </p:spPr>
                <p:txBody>
                  <a:bodyPr rtlCol="0" anchor="ctr"/>
                  <a:lstStyle/>
                  <a:p>
                    <a:endParaRPr lang="en-GB"/>
                  </a:p>
                </p:txBody>
              </p:sp>
              <p:sp>
                <p:nvSpPr>
                  <p:cNvPr id="128" name="Freihandform: Form 127">
                    <a:extLst>
                      <a:ext uri="{FF2B5EF4-FFF2-40B4-BE49-F238E27FC236}">
                        <a16:creationId xmlns:a16="http://schemas.microsoft.com/office/drawing/2014/main" id="{73C3DA47-B246-4114-BDD5-44DD8F384ADB}"/>
                      </a:ext>
                    </a:extLst>
                  </p:cNvPr>
                  <p:cNvSpPr/>
                  <p:nvPr/>
                </p:nvSpPr>
                <p:spPr>
                  <a:xfrm>
                    <a:off x="10571248" y="2447610"/>
                    <a:ext cx="1143953" cy="988000"/>
                  </a:xfrm>
                  <a:custGeom>
                    <a:avLst/>
                    <a:gdLst>
                      <a:gd name="connsiteX0" fmla="*/ 857965 w 1143953"/>
                      <a:gd name="connsiteY0" fmla="*/ 0 h 988000"/>
                      <a:gd name="connsiteX1" fmla="*/ 285988 w 1143953"/>
                      <a:gd name="connsiteY1" fmla="*/ 0 h 988000"/>
                      <a:gd name="connsiteX2" fmla="*/ 0 w 1143953"/>
                      <a:gd name="connsiteY2" fmla="*/ 494000 h 988000"/>
                      <a:gd name="connsiteX3" fmla="*/ 285988 w 1143953"/>
                      <a:gd name="connsiteY3" fmla="*/ 988000 h 988000"/>
                      <a:gd name="connsiteX4" fmla="*/ 857965 w 1143953"/>
                      <a:gd name="connsiteY4" fmla="*/ 988000 h 988000"/>
                      <a:gd name="connsiteX5" fmla="*/ 1143953 w 1143953"/>
                      <a:gd name="connsiteY5" fmla="*/ 494000 h 988000"/>
                      <a:gd name="connsiteX6" fmla="*/ 857965 w 1143953"/>
                      <a:gd name="connsiteY6" fmla="*/ 0 h 9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953" h="988000">
                        <a:moveTo>
                          <a:pt x="857965" y="0"/>
                        </a:moveTo>
                        <a:lnTo>
                          <a:pt x="285988" y="0"/>
                        </a:lnTo>
                        <a:lnTo>
                          <a:pt x="0" y="494000"/>
                        </a:lnTo>
                        <a:lnTo>
                          <a:pt x="285988" y="988000"/>
                        </a:lnTo>
                        <a:lnTo>
                          <a:pt x="857965" y="988000"/>
                        </a:lnTo>
                        <a:lnTo>
                          <a:pt x="1143953" y="494000"/>
                        </a:lnTo>
                        <a:lnTo>
                          <a:pt x="857965" y="0"/>
                        </a:lnTo>
                        <a:close/>
                      </a:path>
                    </a:pathLst>
                  </a:custGeom>
                  <a:noFill/>
                  <a:ln w="8799" cap="flat">
                    <a:solidFill>
                      <a:srgbClr val="434342"/>
                    </a:solidFill>
                    <a:prstDash val="solid"/>
                    <a:miter/>
                  </a:ln>
                </p:spPr>
                <p:txBody>
                  <a:bodyPr rtlCol="0" anchor="ctr"/>
                  <a:lstStyle/>
                  <a:p>
                    <a:endParaRPr lang="en-GB"/>
                  </a:p>
                </p:txBody>
              </p:sp>
              <p:grpSp>
                <p:nvGrpSpPr>
                  <p:cNvPr id="129" name="Grafik 42">
                    <a:extLst>
                      <a:ext uri="{FF2B5EF4-FFF2-40B4-BE49-F238E27FC236}">
                        <a16:creationId xmlns:a16="http://schemas.microsoft.com/office/drawing/2014/main" id="{F480A6E4-A07C-47EA-82CA-349865417D50}"/>
                      </a:ext>
                    </a:extLst>
                  </p:cNvPr>
                  <p:cNvGrpSpPr/>
                  <p:nvPr/>
                </p:nvGrpSpPr>
                <p:grpSpPr>
                  <a:xfrm>
                    <a:off x="10900718" y="2699880"/>
                    <a:ext cx="484352" cy="482912"/>
                    <a:chOff x="10900718" y="2699880"/>
                    <a:chExt cx="484352" cy="482912"/>
                  </a:xfrm>
                </p:grpSpPr>
                <p:sp>
                  <p:nvSpPr>
                    <p:cNvPr id="130" name="Freihandform: Form 129">
                      <a:extLst>
                        <a:ext uri="{FF2B5EF4-FFF2-40B4-BE49-F238E27FC236}">
                          <a16:creationId xmlns:a16="http://schemas.microsoft.com/office/drawing/2014/main" id="{B05EB312-12C2-49E4-9BD2-0AF41A045CEE}"/>
                        </a:ext>
                      </a:extLst>
                    </p:cNvPr>
                    <p:cNvSpPr/>
                    <p:nvPr/>
                  </p:nvSpPr>
                  <p:spPr>
                    <a:xfrm>
                      <a:off x="11044153" y="2699880"/>
                      <a:ext cx="198144" cy="197600"/>
                    </a:xfrm>
                    <a:custGeom>
                      <a:avLst/>
                      <a:gdLst>
                        <a:gd name="connsiteX0" fmla="*/ 198144 w 198144"/>
                        <a:gd name="connsiteY0" fmla="*/ 197600 h 197600"/>
                        <a:gd name="connsiteX1" fmla="*/ 0 w 198144"/>
                        <a:gd name="connsiteY1" fmla="*/ 197600 h 197600"/>
                        <a:gd name="connsiteX2" fmla="*/ 99072 w 198144"/>
                        <a:gd name="connsiteY2" fmla="*/ 0 h 197600"/>
                        <a:gd name="connsiteX3" fmla="*/ 198144 w 198144"/>
                        <a:gd name="connsiteY3" fmla="*/ 197600 h 197600"/>
                      </a:gdLst>
                      <a:ahLst/>
                      <a:cxnLst>
                        <a:cxn ang="0">
                          <a:pos x="connsiteX0" y="connsiteY0"/>
                        </a:cxn>
                        <a:cxn ang="0">
                          <a:pos x="connsiteX1" y="connsiteY1"/>
                        </a:cxn>
                        <a:cxn ang="0">
                          <a:pos x="connsiteX2" y="connsiteY2"/>
                        </a:cxn>
                        <a:cxn ang="0">
                          <a:pos x="connsiteX3" y="connsiteY3"/>
                        </a:cxn>
                      </a:cxnLst>
                      <a:rect l="l" t="t" r="r" b="b"/>
                      <a:pathLst>
                        <a:path w="198144" h="197600">
                          <a:moveTo>
                            <a:pt x="198144" y="197600"/>
                          </a:moveTo>
                          <a:lnTo>
                            <a:pt x="0" y="197600"/>
                          </a:lnTo>
                          <a:lnTo>
                            <a:pt x="99072" y="0"/>
                          </a:lnTo>
                          <a:lnTo>
                            <a:pt x="198144" y="197600"/>
                          </a:lnTo>
                          <a:close/>
                        </a:path>
                      </a:pathLst>
                    </a:custGeom>
                    <a:solidFill>
                      <a:schemeClr val="bg2">
                        <a:lumMod val="90000"/>
                      </a:schemeClr>
                    </a:solidFill>
                    <a:ln w="8799" cap="flat">
                      <a:solidFill>
                        <a:srgbClr val="434342"/>
                      </a:solidFill>
                      <a:prstDash val="solid"/>
                      <a:miter/>
                    </a:ln>
                  </p:spPr>
                  <p:txBody>
                    <a:bodyPr rtlCol="0" anchor="ctr"/>
                    <a:lstStyle/>
                    <a:p>
                      <a:endParaRPr lang="en-GB"/>
                    </a:p>
                  </p:txBody>
                </p:sp>
                <p:sp>
                  <p:nvSpPr>
                    <p:cNvPr id="131" name="Freihandform: Form 130">
                      <a:extLst>
                        <a:ext uri="{FF2B5EF4-FFF2-40B4-BE49-F238E27FC236}">
                          <a16:creationId xmlns:a16="http://schemas.microsoft.com/office/drawing/2014/main" id="{5AA2D102-D323-4C04-A48F-694967158D4F}"/>
                        </a:ext>
                      </a:extLst>
                    </p:cNvPr>
                    <p:cNvSpPr/>
                    <p:nvPr/>
                  </p:nvSpPr>
                  <p:spPr>
                    <a:xfrm>
                      <a:off x="10900718" y="3040081"/>
                      <a:ext cx="484352" cy="142711"/>
                    </a:xfrm>
                    <a:custGeom>
                      <a:avLst/>
                      <a:gdLst>
                        <a:gd name="connsiteX0" fmla="*/ 484353 w 484352"/>
                        <a:gd name="connsiteY0" fmla="*/ 142711 h 142711"/>
                        <a:gd name="connsiteX1" fmla="*/ 0 w 484352"/>
                        <a:gd name="connsiteY1" fmla="*/ 142711 h 142711"/>
                        <a:gd name="connsiteX2" fmla="*/ 71552 w 484352"/>
                        <a:gd name="connsiteY2" fmla="*/ 0 h 142711"/>
                        <a:gd name="connsiteX3" fmla="*/ 412801 w 484352"/>
                        <a:gd name="connsiteY3" fmla="*/ 0 h 142711"/>
                        <a:gd name="connsiteX4" fmla="*/ 484353 w 484352"/>
                        <a:gd name="connsiteY4" fmla="*/ 142711 h 142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352" h="142711">
                          <a:moveTo>
                            <a:pt x="484353" y="142711"/>
                          </a:moveTo>
                          <a:lnTo>
                            <a:pt x="0" y="142711"/>
                          </a:lnTo>
                          <a:lnTo>
                            <a:pt x="71552" y="0"/>
                          </a:lnTo>
                          <a:lnTo>
                            <a:pt x="412801" y="0"/>
                          </a:lnTo>
                          <a:lnTo>
                            <a:pt x="484353" y="142711"/>
                          </a:lnTo>
                          <a:close/>
                        </a:path>
                      </a:pathLst>
                    </a:custGeom>
                    <a:solidFill>
                      <a:srgbClr val="FFFFFF"/>
                    </a:solidFill>
                    <a:ln w="8799" cap="flat">
                      <a:solidFill>
                        <a:srgbClr val="434342"/>
                      </a:solidFill>
                      <a:prstDash val="solid"/>
                      <a:miter/>
                    </a:ln>
                  </p:spPr>
                  <p:txBody>
                    <a:bodyPr rtlCol="0" anchor="ctr"/>
                    <a:lstStyle/>
                    <a:p>
                      <a:endParaRPr lang="en-GB"/>
                    </a:p>
                  </p:txBody>
                </p:sp>
                <p:sp>
                  <p:nvSpPr>
                    <p:cNvPr id="132" name="Freihandform: Form 131">
                      <a:extLst>
                        <a:ext uri="{FF2B5EF4-FFF2-40B4-BE49-F238E27FC236}">
                          <a16:creationId xmlns:a16="http://schemas.microsoft.com/office/drawing/2014/main" id="{4A6E4AD6-BE4E-4E18-86C2-7E29622CB4AA}"/>
                        </a:ext>
                      </a:extLst>
                    </p:cNvPr>
                    <p:cNvSpPr/>
                    <p:nvPr/>
                  </p:nvSpPr>
                  <p:spPr>
                    <a:xfrm>
                      <a:off x="10972270" y="2897370"/>
                      <a:ext cx="341248" cy="142711"/>
                    </a:xfrm>
                    <a:custGeom>
                      <a:avLst/>
                      <a:gdLst>
                        <a:gd name="connsiteX0" fmla="*/ 341249 w 341248"/>
                        <a:gd name="connsiteY0" fmla="*/ 142711 h 142711"/>
                        <a:gd name="connsiteX1" fmla="*/ 0 w 341248"/>
                        <a:gd name="connsiteY1" fmla="*/ 142711 h 142711"/>
                        <a:gd name="connsiteX2" fmla="*/ 71882 w 341248"/>
                        <a:gd name="connsiteY2" fmla="*/ 0 h 142711"/>
                        <a:gd name="connsiteX3" fmla="*/ 270027 w 341248"/>
                        <a:gd name="connsiteY3" fmla="*/ 0 h 142711"/>
                        <a:gd name="connsiteX4" fmla="*/ 341249 w 341248"/>
                        <a:gd name="connsiteY4" fmla="*/ 142711 h 142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248" h="142711">
                          <a:moveTo>
                            <a:pt x="341249" y="142711"/>
                          </a:moveTo>
                          <a:lnTo>
                            <a:pt x="0" y="142711"/>
                          </a:lnTo>
                          <a:lnTo>
                            <a:pt x="71882" y="0"/>
                          </a:lnTo>
                          <a:lnTo>
                            <a:pt x="270027" y="0"/>
                          </a:lnTo>
                          <a:lnTo>
                            <a:pt x="341249" y="142711"/>
                          </a:lnTo>
                          <a:close/>
                        </a:path>
                      </a:pathLst>
                    </a:custGeom>
                    <a:solidFill>
                      <a:srgbClr val="FFFFFF"/>
                    </a:solidFill>
                    <a:ln w="8799" cap="flat">
                      <a:solidFill>
                        <a:srgbClr val="434342"/>
                      </a:solidFill>
                      <a:prstDash val="solid"/>
                      <a:miter/>
                    </a:ln>
                  </p:spPr>
                  <p:txBody>
                    <a:bodyPr rtlCol="0" anchor="ctr"/>
                    <a:lstStyle/>
                    <a:p>
                      <a:endParaRPr lang="en-GB"/>
                    </a:p>
                  </p:txBody>
                </p:sp>
              </p:grpSp>
            </p:grpSp>
          </p:grpSp>
          <p:grpSp>
            <p:nvGrpSpPr>
              <p:cNvPr id="39" name="Gruppieren 38">
                <a:extLst>
                  <a:ext uri="{FF2B5EF4-FFF2-40B4-BE49-F238E27FC236}">
                    <a16:creationId xmlns:a16="http://schemas.microsoft.com/office/drawing/2014/main" id="{D82024FF-0402-4222-8FD1-21D91528B7FB}"/>
                  </a:ext>
                </a:extLst>
              </p:cNvPr>
              <p:cNvGrpSpPr/>
              <p:nvPr/>
            </p:nvGrpSpPr>
            <p:grpSpPr>
              <a:xfrm>
                <a:off x="8817651" y="2808170"/>
                <a:ext cx="1651246" cy="1445216"/>
                <a:chOff x="8817651" y="2432035"/>
                <a:chExt cx="1651246" cy="1445216"/>
              </a:xfrm>
            </p:grpSpPr>
            <p:sp>
              <p:nvSpPr>
                <p:cNvPr id="41" name="Rechteck 40">
                  <a:extLst>
                    <a:ext uri="{FF2B5EF4-FFF2-40B4-BE49-F238E27FC236}">
                      <a16:creationId xmlns:a16="http://schemas.microsoft.com/office/drawing/2014/main" id="{E2D64B32-4911-4FAA-94BF-4BAFCCC8B764}"/>
                    </a:ext>
                  </a:extLst>
                </p:cNvPr>
                <p:cNvSpPr/>
                <p:nvPr/>
              </p:nvSpPr>
              <p:spPr>
                <a:xfrm>
                  <a:off x="8817651" y="3398178"/>
                  <a:ext cx="1580004" cy="47907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0" i="0" u="none" strike="noStrike" kern="1200" cap="none" spc="0" normalizeH="0" baseline="0" noProof="0" dirty="0">
                      <a:ln>
                        <a:noFill/>
                      </a:ln>
                      <a:solidFill>
                        <a:srgbClr val="0D3244"/>
                      </a:solidFill>
                      <a:effectLst/>
                      <a:uLnTx/>
                      <a:uFillTx/>
                      <a:latin typeface="+mj-lt"/>
                      <a:ea typeface="+mn-ea"/>
                      <a:cs typeface="+mn-cs"/>
                    </a:rPr>
                    <a:t>LOGISTICA</a:t>
                  </a:r>
                </a:p>
              </p:txBody>
            </p:sp>
            <p:pic>
              <p:nvPicPr>
                <p:cNvPr id="42" name="Grafik 41">
                  <a:extLst>
                    <a:ext uri="{FF2B5EF4-FFF2-40B4-BE49-F238E27FC236}">
                      <a16:creationId xmlns:a16="http://schemas.microsoft.com/office/drawing/2014/main" id="{F9CB5BE2-45ED-4834-9082-443429969CBF}"/>
                    </a:ext>
                  </a:extLst>
                </p:cNvPr>
                <p:cNvPicPr>
                  <a:picLocks noChangeAspect="1"/>
                </p:cNvPicPr>
                <p:nvPr/>
              </p:nvPicPr>
              <p:blipFill>
                <a:blip r:embed="rId4">
                  <a:clrChange>
                    <a:clrFrom>
                      <a:srgbClr val="ECECED"/>
                    </a:clrFrom>
                    <a:clrTo>
                      <a:srgbClr val="ECECED">
                        <a:alpha val="0"/>
                      </a:srgbClr>
                    </a:clrTo>
                  </a:clrChange>
                </a:blip>
                <a:stretch>
                  <a:fillRect/>
                </a:stretch>
              </p:blipFill>
              <p:spPr>
                <a:xfrm rot="2565886">
                  <a:off x="10108897" y="2778275"/>
                  <a:ext cx="360000" cy="353251"/>
                </a:xfrm>
                <a:prstGeom prst="rect">
                  <a:avLst/>
                </a:prstGeom>
              </p:spPr>
            </p:pic>
            <p:grpSp>
              <p:nvGrpSpPr>
                <p:cNvPr id="108" name="Grafik 39">
                  <a:extLst>
                    <a:ext uri="{FF2B5EF4-FFF2-40B4-BE49-F238E27FC236}">
                      <a16:creationId xmlns:a16="http://schemas.microsoft.com/office/drawing/2014/main" id="{26223667-C28C-4544-AE7D-68EDCDD5209A}"/>
                    </a:ext>
                  </a:extLst>
                </p:cNvPr>
                <p:cNvGrpSpPr/>
                <p:nvPr/>
              </p:nvGrpSpPr>
              <p:grpSpPr>
                <a:xfrm>
                  <a:off x="8907791" y="2432035"/>
                  <a:ext cx="1153674" cy="996394"/>
                  <a:chOff x="8907791" y="2432035"/>
                  <a:chExt cx="1153674" cy="996394"/>
                </a:xfrm>
              </p:grpSpPr>
              <p:sp>
                <p:nvSpPr>
                  <p:cNvPr id="109" name="Freihandform: Form 108">
                    <a:extLst>
                      <a:ext uri="{FF2B5EF4-FFF2-40B4-BE49-F238E27FC236}">
                        <a16:creationId xmlns:a16="http://schemas.microsoft.com/office/drawing/2014/main" id="{BBEC78BE-F2FC-4E00-A23C-8E8CD338B13C}"/>
                      </a:ext>
                    </a:extLst>
                  </p:cNvPr>
                  <p:cNvSpPr/>
                  <p:nvPr/>
                </p:nvSpPr>
                <p:spPr>
                  <a:xfrm>
                    <a:off x="8907791" y="2432035"/>
                    <a:ext cx="1153674" cy="996394"/>
                  </a:xfrm>
                  <a:custGeom>
                    <a:avLst/>
                    <a:gdLst>
                      <a:gd name="connsiteX0" fmla="*/ 865256 w 1153674"/>
                      <a:gd name="connsiteY0" fmla="*/ 0 h 996394"/>
                      <a:gd name="connsiteX1" fmla="*/ 288419 w 1153674"/>
                      <a:gd name="connsiteY1" fmla="*/ 0 h 996394"/>
                      <a:gd name="connsiteX2" fmla="*/ 0 w 1153674"/>
                      <a:gd name="connsiteY2" fmla="*/ 498197 h 996394"/>
                      <a:gd name="connsiteX3" fmla="*/ 288419 w 1153674"/>
                      <a:gd name="connsiteY3" fmla="*/ 996395 h 996394"/>
                      <a:gd name="connsiteX4" fmla="*/ 865256 w 1153674"/>
                      <a:gd name="connsiteY4" fmla="*/ 996395 h 996394"/>
                      <a:gd name="connsiteX5" fmla="*/ 1153674 w 1153674"/>
                      <a:gd name="connsiteY5" fmla="*/ 498197 h 996394"/>
                      <a:gd name="connsiteX6" fmla="*/ 865256 w 1153674"/>
                      <a:gd name="connsiteY6" fmla="*/ 0 h 996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3674" h="996394">
                        <a:moveTo>
                          <a:pt x="865256" y="0"/>
                        </a:moveTo>
                        <a:lnTo>
                          <a:pt x="288419" y="0"/>
                        </a:lnTo>
                        <a:lnTo>
                          <a:pt x="0" y="498197"/>
                        </a:lnTo>
                        <a:lnTo>
                          <a:pt x="288419" y="996395"/>
                        </a:lnTo>
                        <a:lnTo>
                          <a:pt x="865256" y="996395"/>
                        </a:lnTo>
                        <a:lnTo>
                          <a:pt x="1153674" y="498197"/>
                        </a:lnTo>
                        <a:lnTo>
                          <a:pt x="865256" y="0"/>
                        </a:lnTo>
                        <a:close/>
                      </a:path>
                    </a:pathLst>
                  </a:custGeom>
                  <a:solidFill>
                    <a:schemeClr val="tx1">
                      <a:lumMod val="65000"/>
                      <a:lumOff val="35000"/>
                    </a:schemeClr>
                  </a:solidFill>
                  <a:ln w="8890" cap="flat">
                    <a:noFill/>
                    <a:prstDash val="solid"/>
                    <a:miter/>
                  </a:ln>
                </p:spPr>
                <p:txBody>
                  <a:bodyPr rtlCol="0" anchor="ctr"/>
                  <a:lstStyle/>
                  <a:p>
                    <a:endParaRPr lang="en-GB"/>
                  </a:p>
                </p:txBody>
              </p:sp>
              <p:sp>
                <p:nvSpPr>
                  <p:cNvPr id="110" name="Freihandform: Form 109">
                    <a:extLst>
                      <a:ext uri="{FF2B5EF4-FFF2-40B4-BE49-F238E27FC236}">
                        <a16:creationId xmlns:a16="http://schemas.microsoft.com/office/drawing/2014/main" id="{731C336F-5C14-4D8A-9C42-2E47E349CCC8}"/>
                      </a:ext>
                    </a:extLst>
                  </p:cNvPr>
                  <p:cNvSpPr/>
                  <p:nvPr/>
                </p:nvSpPr>
                <p:spPr>
                  <a:xfrm>
                    <a:off x="8907791" y="2432035"/>
                    <a:ext cx="1153674" cy="996394"/>
                  </a:xfrm>
                  <a:custGeom>
                    <a:avLst/>
                    <a:gdLst>
                      <a:gd name="connsiteX0" fmla="*/ 865256 w 1153674"/>
                      <a:gd name="connsiteY0" fmla="*/ 0 h 996394"/>
                      <a:gd name="connsiteX1" fmla="*/ 288419 w 1153674"/>
                      <a:gd name="connsiteY1" fmla="*/ 0 h 996394"/>
                      <a:gd name="connsiteX2" fmla="*/ 0 w 1153674"/>
                      <a:gd name="connsiteY2" fmla="*/ 498197 h 996394"/>
                      <a:gd name="connsiteX3" fmla="*/ 288419 w 1153674"/>
                      <a:gd name="connsiteY3" fmla="*/ 996395 h 996394"/>
                      <a:gd name="connsiteX4" fmla="*/ 865256 w 1153674"/>
                      <a:gd name="connsiteY4" fmla="*/ 996395 h 996394"/>
                      <a:gd name="connsiteX5" fmla="*/ 1153674 w 1153674"/>
                      <a:gd name="connsiteY5" fmla="*/ 498197 h 996394"/>
                      <a:gd name="connsiteX6" fmla="*/ 865256 w 1153674"/>
                      <a:gd name="connsiteY6" fmla="*/ 0 h 996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3674" h="996394">
                        <a:moveTo>
                          <a:pt x="865256" y="0"/>
                        </a:moveTo>
                        <a:lnTo>
                          <a:pt x="288419" y="0"/>
                        </a:lnTo>
                        <a:lnTo>
                          <a:pt x="0" y="498197"/>
                        </a:lnTo>
                        <a:lnTo>
                          <a:pt x="288419" y="996395"/>
                        </a:lnTo>
                        <a:lnTo>
                          <a:pt x="865256" y="996395"/>
                        </a:lnTo>
                        <a:lnTo>
                          <a:pt x="1153674" y="498197"/>
                        </a:lnTo>
                        <a:lnTo>
                          <a:pt x="865256" y="0"/>
                        </a:lnTo>
                        <a:close/>
                      </a:path>
                    </a:pathLst>
                  </a:custGeom>
                  <a:noFill/>
                  <a:ln w="8890" cap="flat">
                    <a:solidFill>
                      <a:srgbClr val="434342"/>
                    </a:solidFill>
                    <a:prstDash val="solid"/>
                    <a:miter/>
                  </a:ln>
                </p:spPr>
                <p:txBody>
                  <a:bodyPr rtlCol="0" anchor="ctr"/>
                  <a:lstStyle/>
                  <a:p>
                    <a:endParaRPr lang="en-GB"/>
                  </a:p>
                </p:txBody>
              </p:sp>
              <p:grpSp>
                <p:nvGrpSpPr>
                  <p:cNvPr id="111" name="Grafik 39">
                    <a:extLst>
                      <a:ext uri="{FF2B5EF4-FFF2-40B4-BE49-F238E27FC236}">
                        <a16:creationId xmlns:a16="http://schemas.microsoft.com/office/drawing/2014/main" id="{26223667-C28C-4544-AE7D-68EDCDD5209A}"/>
                      </a:ext>
                    </a:extLst>
                  </p:cNvPr>
                  <p:cNvGrpSpPr/>
                  <p:nvPr/>
                </p:nvGrpSpPr>
                <p:grpSpPr>
                  <a:xfrm>
                    <a:off x="9240394" y="2681134"/>
                    <a:ext cx="488468" cy="498197"/>
                    <a:chOff x="9240394" y="2681134"/>
                    <a:chExt cx="488468" cy="498197"/>
                  </a:xfrm>
                  <a:solidFill>
                    <a:srgbClr val="FFFFFF"/>
                  </a:solidFill>
                </p:grpSpPr>
                <p:sp>
                  <p:nvSpPr>
                    <p:cNvPr id="112" name="Freihandform: Form 111">
                      <a:extLst>
                        <a:ext uri="{FF2B5EF4-FFF2-40B4-BE49-F238E27FC236}">
                          <a16:creationId xmlns:a16="http://schemas.microsoft.com/office/drawing/2014/main" id="{28F3046B-A6B9-4EAB-905D-401DE3A51268}"/>
                        </a:ext>
                      </a:extLst>
                    </p:cNvPr>
                    <p:cNvSpPr/>
                    <p:nvPr/>
                  </p:nvSpPr>
                  <p:spPr>
                    <a:xfrm>
                      <a:off x="9240394" y="2686669"/>
                      <a:ext cx="488468" cy="487126"/>
                    </a:xfrm>
                    <a:custGeom>
                      <a:avLst/>
                      <a:gdLst>
                        <a:gd name="connsiteX0" fmla="*/ 0 w 488468"/>
                        <a:gd name="connsiteY0" fmla="*/ 0 h 487126"/>
                        <a:gd name="connsiteX1" fmla="*/ 488469 w 488468"/>
                        <a:gd name="connsiteY1" fmla="*/ 0 h 487126"/>
                        <a:gd name="connsiteX2" fmla="*/ 488469 w 488468"/>
                        <a:gd name="connsiteY2" fmla="*/ 487126 h 487126"/>
                        <a:gd name="connsiteX3" fmla="*/ 0 w 488468"/>
                        <a:gd name="connsiteY3" fmla="*/ 487126 h 487126"/>
                      </a:gdLst>
                      <a:ahLst/>
                      <a:cxnLst>
                        <a:cxn ang="0">
                          <a:pos x="connsiteX0" y="connsiteY0"/>
                        </a:cxn>
                        <a:cxn ang="0">
                          <a:pos x="connsiteX1" y="connsiteY1"/>
                        </a:cxn>
                        <a:cxn ang="0">
                          <a:pos x="connsiteX2" y="connsiteY2"/>
                        </a:cxn>
                        <a:cxn ang="0">
                          <a:pos x="connsiteX3" y="connsiteY3"/>
                        </a:cxn>
                      </a:cxnLst>
                      <a:rect l="l" t="t" r="r" b="b"/>
                      <a:pathLst>
                        <a:path w="488468" h="487126">
                          <a:moveTo>
                            <a:pt x="0" y="0"/>
                          </a:moveTo>
                          <a:lnTo>
                            <a:pt x="488469" y="0"/>
                          </a:lnTo>
                          <a:lnTo>
                            <a:pt x="488469" y="487126"/>
                          </a:lnTo>
                          <a:lnTo>
                            <a:pt x="0" y="487126"/>
                          </a:lnTo>
                          <a:close/>
                        </a:path>
                      </a:pathLst>
                    </a:custGeom>
                    <a:solidFill>
                      <a:srgbClr val="FFFFFF"/>
                    </a:solidFill>
                    <a:ln w="8890" cap="flat">
                      <a:noFill/>
                      <a:prstDash val="solid"/>
                      <a:miter/>
                    </a:ln>
                  </p:spPr>
                  <p:txBody>
                    <a:bodyPr rtlCol="0" anchor="ctr"/>
                    <a:lstStyle/>
                    <a:p>
                      <a:endParaRPr lang="en-GB"/>
                    </a:p>
                  </p:txBody>
                </p:sp>
                <p:sp>
                  <p:nvSpPr>
                    <p:cNvPr id="113" name="Freihandform: Form 112">
                      <a:extLst>
                        <a:ext uri="{FF2B5EF4-FFF2-40B4-BE49-F238E27FC236}">
                          <a16:creationId xmlns:a16="http://schemas.microsoft.com/office/drawing/2014/main" id="{E8E49FD2-9844-4894-B26A-02F5C96A027F}"/>
                        </a:ext>
                      </a:extLst>
                    </p:cNvPr>
                    <p:cNvSpPr/>
                    <p:nvPr/>
                  </p:nvSpPr>
                  <p:spPr>
                    <a:xfrm>
                      <a:off x="9240394" y="2681134"/>
                      <a:ext cx="11101" cy="498197"/>
                    </a:xfrm>
                    <a:custGeom>
                      <a:avLst/>
                      <a:gdLst>
                        <a:gd name="connsiteX0" fmla="*/ 0 w 11101"/>
                        <a:gd name="connsiteY0" fmla="*/ 0 h 498197"/>
                        <a:gd name="connsiteX1" fmla="*/ 0 w 11101"/>
                        <a:gd name="connsiteY1" fmla="*/ 498197 h 498197"/>
                      </a:gdLst>
                      <a:ahLst/>
                      <a:cxnLst>
                        <a:cxn ang="0">
                          <a:pos x="connsiteX0" y="connsiteY0"/>
                        </a:cxn>
                        <a:cxn ang="0">
                          <a:pos x="connsiteX1" y="connsiteY1"/>
                        </a:cxn>
                      </a:cxnLst>
                      <a:rect l="l" t="t" r="r" b="b"/>
                      <a:pathLst>
                        <a:path w="11101" h="498197">
                          <a:moveTo>
                            <a:pt x="0" y="0"/>
                          </a:moveTo>
                          <a:lnTo>
                            <a:pt x="0" y="498197"/>
                          </a:lnTo>
                        </a:path>
                      </a:pathLst>
                    </a:custGeom>
                    <a:ln w="8890" cap="flat">
                      <a:solidFill>
                        <a:srgbClr val="434342"/>
                      </a:solidFill>
                      <a:prstDash val="solid"/>
                      <a:miter/>
                    </a:ln>
                  </p:spPr>
                  <p:txBody>
                    <a:bodyPr rtlCol="0" anchor="ctr"/>
                    <a:lstStyle/>
                    <a:p>
                      <a:endParaRPr lang="en-GB"/>
                    </a:p>
                  </p:txBody>
                </p:sp>
                <p:sp>
                  <p:nvSpPr>
                    <p:cNvPr id="114" name="Freihandform: Form 113">
                      <a:extLst>
                        <a:ext uri="{FF2B5EF4-FFF2-40B4-BE49-F238E27FC236}">
                          <a16:creationId xmlns:a16="http://schemas.microsoft.com/office/drawing/2014/main" id="{150049A1-A2EF-40E5-B727-B5C16D2D704B}"/>
                        </a:ext>
                      </a:extLst>
                    </p:cNvPr>
                    <p:cNvSpPr/>
                    <p:nvPr/>
                  </p:nvSpPr>
                  <p:spPr>
                    <a:xfrm>
                      <a:off x="9240394" y="2930233"/>
                      <a:ext cx="488468" cy="11071"/>
                    </a:xfrm>
                    <a:custGeom>
                      <a:avLst/>
                      <a:gdLst>
                        <a:gd name="connsiteX0" fmla="*/ 0 w 488468"/>
                        <a:gd name="connsiteY0" fmla="*/ 0 h 11071"/>
                        <a:gd name="connsiteX1" fmla="*/ 488469 w 488468"/>
                        <a:gd name="connsiteY1" fmla="*/ 0 h 11071"/>
                      </a:gdLst>
                      <a:ahLst/>
                      <a:cxnLst>
                        <a:cxn ang="0">
                          <a:pos x="connsiteX0" y="connsiteY0"/>
                        </a:cxn>
                        <a:cxn ang="0">
                          <a:pos x="connsiteX1" y="connsiteY1"/>
                        </a:cxn>
                      </a:cxnLst>
                      <a:rect l="l" t="t" r="r" b="b"/>
                      <a:pathLst>
                        <a:path w="488468" h="11071">
                          <a:moveTo>
                            <a:pt x="0" y="0"/>
                          </a:moveTo>
                          <a:lnTo>
                            <a:pt x="488469" y="0"/>
                          </a:lnTo>
                        </a:path>
                      </a:pathLst>
                    </a:custGeom>
                    <a:ln w="8890" cap="flat">
                      <a:solidFill>
                        <a:srgbClr val="434342"/>
                      </a:solidFill>
                      <a:prstDash val="solid"/>
                      <a:miter/>
                    </a:ln>
                  </p:spPr>
                  <p:txBody>
                    <a:bodyPr rtlCol="0" anchor="ctr"/>
                    <a:lstStyle/>
                    <a:p>
                      <a:endParaRPr lang="en-GB"/>
                    </a:p>
                  </p:txBody>
                </p:sp>
                <p:sp>
                  <p:nvSpPr>
                    <p:cNvPr id="115" name="Freihandform: Form 114">
                      <a:extLst>
                        <a:ext uri="{FF2B5EF4-FFF2-40B4-BE49-F238E27FC236}">
                          <a16:creationId xmlns:a16="http://schemas.microsoft.com/office/drawing/2014/main" id="{F68EE4BD-BD19-4871-8D96-C7F8CD4DCB30}"/>
                        </a:ext>
                      </a:extLst>
                    </p:cNvPr>
                    <p:cNvSpPr/>
                    <p:nvPr/>
                  </p:nvSpPr>
                  <p:spPr>
                    <a:xfrm>
                      <a:off x="9240394" y="3118440"/>
                      <a:ext cx="488468" cy="11071"/>
                    </a:xfrm>
                    <a:custGeom>
                      <a:avLst/>
                      <a:gdLst>
                        <a:gd name="connsiteX0" fmla="*/ 0 w 488468"/>
                        <a:gd name="connsiteY0" fmla="*/ 0 h 11071"/>
                        <a:gd name="connsiteX1" fmla="*/ 488469 w 488468"/>
                        <a:gd name="connsiteY1" fmla="*/ 0 h 11071"/>
                      </a:gdLst>
                      <a:ahLst/>
                      <a:cxnLst>
                        <a:cxn ang="0">
                          <a:pos x="connsiteX0" y="connsiteY0"/>
                        </a:cxn>
                        <a:cxn ang="0">
                          <a:pos x="connsiteX1" y="connsiteY1"/>
                        </a:cxn>
                      </a:cxnLst>
                      <a:rect l="l" t="t" r="r" b="b"/>
                      <a:pathLst>
                        <a:path w="488468" h="11071">
                          <a:moveTo>
                            <a:pt x="0" y="0"/>
                          </a:moveTo>
                          <a:lnTo>
                            <a:pt x="488469" y="0"/>
                          </a:lnTo>
                        </a:path>
                      </a:pathLst>
                    </a:custGeom>
                    <a:ln w="8890" cap="flat">
                      <a:solidFill>
                        <a:srgbClr val="434342"/>
                      </a:solidFill>
                      <a:prstDash val="solid"/>
                      <a:miter/>
                    </a:ln>
                  </p:spPr>
                  <p:txBody>
                    <a:bodyPr rtlCol="0" anchor="ctr"/>
                    <a:lstStyle/>
                    <a:p>
                      <a:endParaRPr lang="en-GB"/>
                    </a:p>
                  </p:txBody>
                </p:sp>
                <p:sp>
                  <p:nvSpPr>
                    <p:cNvPr id="116" name="Freihandform: Form 115">
                      <a:extLst>
                        <a:ext uri="{FF2B5EF4-FFF2-40B4-BE49-F238E27FC236}">
                          <a16:creationId xmlns:a16="http://schemas.microsoft.com/office/drawing/2014/main" id="{5659688C-334F-4150-AC87-9FDA1A9200E1}"/>
                        </a:ext>
                      </a:extLst>
                    </p:cNvPr>
                    <p:cNvSpPr/>
                    <p:nvPr/>
                  </p:nvSpPr>
                  <p:spPr>
                    <a:xfrm>
                      <a:off x="9307004" y="2808451"/>
                      <a:ext cx="111015" cy="88568"/>
                    </a:xfrm>
                    <a:custGeom>
                      <a:avLst/>
                      <a:gdLst>
                        <a:gd name="connsiteX0" fmla="*/ 0 w 111015"/>
                        <a:gd name="connsiteY0" fmla="*/ 0 h 88568"/>
                        <a:gd name="connsiteX1" fmla="*/ 111016 w 111015"/>
                        <a:gd name="connsiteY1" fmla="*/ 0 h 88568"/>
                        <a:gd name="connsiteX2" fmla="*/ 111016 w 111015"/>
                        <a:gd name="connsiteY2" fmla="*/ 88568 h 88568"/>
                        <a:gd name="connsiteX3" fmla="*/ 0 w 111015"/>
                        <a:gd name="connsiteY3" fmla="*/ 88568 h 88568"/>
                      </a:gdLst>
                      <a:ahLst/>
                      <a:cxnLst>
                        <a:cxn ang="0">
                          <a:pos x="connsiteX0" y="connsiteY0"/>
                        </a:cxn>
                        <a:cxn ang="0">
                          <a:pos x="connsiteX1" y="connsiteY1"/>
                        </a:cxn>
                        <a:cxn ang="0">
                          <a:pos x="connsiteX2" y="connsiteY2"/>
                        </a:cxn>
                        <a:cxn ang="0">
                          <a:pos x="connsiteX3" y="connsiteY3"/>
                        </a:cxn>
                      </a:cxnLst>
                      <a:rect l="l" t="t" r="r" b="b"/>
                      <a:pathLst>
                        <a:path w="111015" h="88568">
                          <a:moveTo>
                            <a:pt x="0" y="0"/>
                          </a:moveTo>
                          <a:lnTo>
                            <a:pt x="111016" y="0"/>
                          </a:lnTo>
                          <a:lnTo>
                            <a:pt x="111016" y="88568"/>
                          </a:lnTo>
                          <a:lnTo>
                            <a:pt x="0" y="88568"/>
                          </a:lnTo>
                          <a:close/>
                        </a:path>
                      </a:pathLst>
                    </a:custGeom>
                    <a:solidFill>
                      <a:srgbClr val="FFFFFF"/>
                    </a:solidFill>
                    <a:ln w="8890" cap="flat">
                      <a:solidFill>
                        <a:srgbClr val="434342"/>
                      </a:solidFill>
                      <a:prstDash val="solid"/>
                      <a:miter/>
                    </a:ln>
                  </p:spPr>
                  <p:txBody>
                    <a:bodyPr rtlCol="0" anchor="ctr"/>
                    <a:lstStyle/>
                    <a:p>
                      <a:endParaRPr lang="en-GB"/>
                    </a:p>
                  </p:txBody>
                </p:sp>
                <p:sp>
                  <p:nvSpPr>
                    <p:cNvPr id="117" name="Freihandform: Form 116">
                      <a:extLst>
                        <a:ext uri="{FF2B5EF4-FFF2-40B4-BE49-F238E27FC236}">
                          <a16:creationId xmlns:a16="http://schemas.microsoft.com/office/drawing/2014/main" id="{5C2909C4-0486-4C02-B1E8-A6E92C768661}"/>
                        </a:ext>
                      </a:extLst>
                    </p:cNvPr>
                    <p:cNvSpPr/>
                    <p:nvPr/>
                  </p:nvSpPr>
                  <p:spPr>
                    <a:xfrm>
                      <a:off x="9351410" y="2808451"/>
                      <a:ext cx="22203" cy="22142"/>
                    </a:xfrm>
                    <a:custGeom>
                      <a:avLst/>
                      <a:gdLst>
                        <a:gd name="connsiteX0" fmla="*/ 0 w 22203"/>
                        <a:gd name="connsiteY0" fmla="*/ 0 h 22142"/>
                        <a:gd name="connsiteX1" fmla="*/ 22203 w 22203"/>
                        <a:gd name="connsiteY1" fmla="*/ 0 h 22142"/>
                        <a:gd name="connsiteX2" fmla="*/ 22203 w 22203"/>
                        <a:gd name="connsiteY2" fmla="*/ 22142 h 22142"/>
                        <a:gd name="connsiteX3" fmla="*/ 0 w 22203"/>
                        <a:gd name="connsiteY3" fmla="*/ 22142 h 22142"/>
                      </a:gdLst>
                      <a:ahLst/>
                      <a:cxnLst>
                        <a:cxn ang="0">
                          <a:pos x="connsiteX0" y="connsiteY0"/>
                        </a:cxn>
                        <a:cxn ang="0">
                          <a:pos x="connsiteX1" y="connsiteY1"/>
                        </a:cxn>
                        <a:cxn ang="0">
                          <a:pos x="connsiteX2" y="connsiteY2"/>
                        </a:cxn>
                        <a:cxn ang="0">
                          <a:pos x="connsiteX3" y="connsiteY3"/>
                        </a:cxn>
                      </a:cxnLst>
                      <a:rect l="l" t="t" r="r" b="b"/>
                      <a:pathLst>
                        <a:path w="22203" h="22142">
                          <a:moveTo>
                            <a:pt x="0" y="0"/>
                          </a:moveTo>
                          <a:lnTo>
                            <a:pt x="22203" y="0"/>
                          </a:lnTo>
                          <a:lnTo>
                            <a:pt x="22203" y="22142"/>
                          </a:lnTo>
                          <a:lnTo>
                            <a:pt x="0" y="22142"/>
                          </a:lnTo>
                          <a:close/>
                        </a:path>
                      </a:pathLst>
                    </a:custGeom>
                    <a:solidFill>
                      <a:srgbClr val="FFFFFF"/>
                    </a:solidFill>
                    <a:ln w="8890" cap="flat">
                      <a:solidFill>
                        <a:srgbClr val="434342"/>
                      </a:solidFill>
                      <a:prstDash val="solid"/>
                      <a:miter/>
                    </a:ln>
                  </p:spPr>
                  <p:txBody>
                    <a:bodyPr rtlCol="0" anchor="ctr"/>
                    <a:lstStyle/>
                    <a:p>
                      <a:endParaRPr lang="en-GB"/>
                    </a:p>
                  </p:txBody>
                </p:sp>
                <p:sp>
                  <p:nvSpPr>
                    <p:cNvPr id="118" name="Freihandform: Form 117">
                      <a:extLst>
                        <a:ext uri="{FF2B5EF4-FFF2-40B4-BE49-F238E27FC236}">
                          <a16:creationId xmlns:a16="http://schemas.microsoft.com/office/drawing/2014/main" id="{D0062A17-4654-4D08-81D5-A40EE2798B43}"/>
                        </a:ext>
                      </a:extLst>
                    </p:cNvPr>
                    <p:cNvSpPr/>
                    <p:nvPr/>
                  </p:nvSpPr>
                  <p:spPr>
                    <a:xfrm>
                      <a:off x="9728863" y="2681134"/>
                      <a:ext cx="11101" cy="498197"/>
                    </a:xfrm>
                    <a:custGeom>
                      <a:avLst/>
                      <a:gdLst>
                        <a:gd name="connsiteX0" fmla="*/ 0 w 11101"/>
                        <a:gd name="connsiteY0" fmla="*/ 0 h 498197"/>
                        <a:gd name="connsiteX1" fmla="*/ 0 w 11101"/>
                        <a:gd name="connsiteY1" fmla="*/ 498197 h 498197"/>
                      </a:gdLst>
                      <a:ahLst/>
                      <a:cxnLst>
                        <a:cxn ang="0">
                          <a:pos x="connsiteX0" y="connsiteY0"/>
                        </a:cxn>
                        <a:cxn ang="0">
                          <a:pos x="connsiteX1" y="connsiteY1"/>
                        </a:cxn>
                      </a:cxnLst>
                      <a:rect l="l" t="t" r="r" b="b"/>
                      <a:pathLst>
                        <a:path w="11101" h="498197">
                          <a:moveTo>
                            <a:pt x="0" y="0"/>
                          </a:moveTo>
                          <a:lnTo>
                            <a:pt x="0" y="498197"/>
                          </a:lnTo>
                        </a:path>
                      </a:pathLst>
                    </a:custGeom>
                    <a:ln w="8890" cap="flat">
                      <a:solidFill>
                        <a:srgbClr val="434342"/>
                      </a:solidFill>
                      <a:prstDash val="solid"/>
                      <a:miter/>
                    </a:ln>
                  </p:spPr>
                  <p:txBody>
                    <a:bodyPr rtlCol="0" anchor="ctr"/>
                    <a:lstStyle/>
                    <a:p>
                      <a:endParaRPr lang="en-GB"/>
                    </a:p>
                  </p:txBody>
                </p:sp>
                <p:sp>
                  <p:nvSpPr>
                    <p:cNvPr id="119" name="Freihandform: Form 118">
                      <a:extLst>
                        <a:ext uri="{FF2B5EF4-FFF2-40B4-BE49-F238E27FC236}">
                          <a16:creationId xmlns:a16="http://schemas.microsoft.com/office/drawing/2014/main" id="{E9B9E6EF-C3E4-4AED-B89D-40FCA9E59D1E}"/>
                        </a:ext>
                      </a:extLst>
                    </p:cNvPr>
                    <p:cNvSpPr/>
                    <p:nvPr/>
                  </p:nvSpPr>
                  <p:spPr>
                    <a:xfrm>
                      <a:off x="9307004" y="2996659"/>
                      <a:ext cx="111015" cy="88568"/>
                    </a:xfrm>
                    <a:custGeom>
                      <a:avLst/>
                      <a:gdLst>
                        <a:gd name="connsiteX0" fmla="*/ 0 w 111015"/>
                        <a:gd name="connsiteY0" fmla="*/ 0 h 88568"/>
                        <a:gd name="connsiteX1" fmla="*/ 111016 w 111015"/>
                        <a:gd name="connsiteY1" fmla="*/ 0 h 88568"/>
                        <a:gd name="connsiteX2" fmla="*/ 111016 w 111015"/>
                        <a:gd name="connsiteY2" fmla="*/ 88568 h 88568"/>
                        <a:gd name="connsiteX3" fmla="*/ 0 w 111015"/>
                        <a:gd name="connsiteY3" fmla="*/ 88568 h 88568"/>
                      </a:gdLst>
                      <a:ahLst/>
                      <a:cxnLst>
                        <a:cxn ang="0">
                          <a:pos x="connsiteX0" y="connsiteY0"/>
                        </a:cxn>
                        <a:cxn ang="0">
                          <a:pos x="connsiteX1" y="connsiteY1"/>
                        </a:cxn>
                        <a:cxn ang="0">
                          <a:pos x="connsiteX2" y="connsiteY2"/>
                        </a:cxn>
                        <a:cxn ang="0">
                          <a:pos x="connsiteX3" y="connsiteY3"/>
                        </a:cxn>
                      </a:cxnLst>
                      <a:rect l="l" t="t" r="r" b="b"/>
                      <a:pathLst>
                        <a:path w="111015" h="88568">
                          <a:moveTo>
                            <a:pt x="0" y="0"/>
                          </a:moveTo>
                          <a:lnTo>
                            <a:pt x="111016" y="0"/>
                          </a:lnTo>
                          <a:lnTo>
                            <a:pt x="111016" y="88568"/>
                          </a:lnTo>
                          <a:lnTo>
                            <a:pt x="0" y="88568"/>
                          </a:lnTo>
                          <a:close/>
                        </a:path>
                      </a:pathLst>
                    </a:custGeom>
                    <a:solidFill>
                      <a:srgbClr val="FFFFFF"/>
                    </a:solidFill>
                    <a:ln w="8890" cap="flat">
                      <a:solidFill>
                        <a:srgbClr val="434342"/>
                      </a:solidFill>
                      <a:prstDash val="solid"/>
                      <a:miter/>
                    </a:ln>
                  </p:spPr>
                  <p:txBody>
                    <a:bodyPr rtlCol="0" anchor="ctr"/>
                    <a:lstStyle/>
                    <a:p>
                      <a:endParaRPr lang="en-GB"/>
                    </a:p>
                  </p:txBody>
                </p:sp>
                <p:sp>
                  <p:nvSpPr>
                    <p:cNvPr id="120" name="Freihandform: Form 119">
                      <a:extLst>
                        <a:ext uri="{FF2B5EF4-FFF2-40B4-BE49-F238E27FC236}">
                          <a16:creationId xmlns:a16="http://schemas.microsoft.com/office/drawing/2014/main" id="{65320CB2-55AE-4B32-AE60-2265F90E040B}"/>
                        </a:ext>
                      </a:extLst>
                    </p:cNvPr>
                    <p:cNvSpPr/>
                    <p:nvPr/>
                  </p:nvSpPr>
                  <p:spPr>
                    <a:xfrm>
                      <a:off x="9351410" y="2996659"/>
                      <a:ext cx="22203" cy="22142"/>
                    </a:xfrm>
                    <a:custGeom>
                      <a:avLst/>
                      <a:gdLst>
                        <a:gd name="connsiteX0" fmla="*/ 0 w 22203"/>
                        <a:gd name="connsiteY0" fmla="*/ 0 h 22142"/>
                        <a:gd name="connsiteX1" fmla="*/ 22203 w 22203"/>
                        <a:gd name="connsiteY1" fmla="*/ 0 h 22142"/>
                        <a:gd name="connsiteX2" fmla="*/ 22203 w 22203"/>
                        <a:gd name="connsiteY2" fmla="*/ 22142 h 22142"/>
                        <a:gd name="connsiteX3" fmla="*/ 0 w 22203"/>
                        <a:gd name="connsiteY3" fmla="*/ 22142 h 22142"/>
                      </a:gdLst>
                      <a:ahLst/>
                      <a:cxnLst>
                        <a:cxn ang="0">
                          <a:pos x="connsiteX0" y="connsiteY0"/>
                        </a:cxn>
                        <a:cxn ang="0">
                          <a:pos x="connsiteX1" y="connsiteY1"/>
                        </a:cxn>
                        <a:cxn ang="0">
                          <a:pos x="connsiteX2" y="connsiteY2"/>
                        </a:cxn>
                        <a:cxn ang="0">
                          <a:pos x="connsiteX3" y="connsiteY3"/>
                        </a:cxn>
                      </a:cxnLst>
                      <a:rect l="l" t="t" r="r" b="b"/>
                      <a:pathLst>
                        <a:path w="22203" h="22142">
                          <a:moveTo>
                            <a:pt x="0" y="0"/>
                          </a:moveTo>
                          <a:lnTo>
                            <a:pt x="22203" y="0"/>
                          </a:lnTo>
                          <a:lnTo>
                            <a:pt x="22203" y="22142"/>
                          </a:lnTo>
                          <a:lnTo>
                            <a:pt x="0" y="22142"/>
                          </a:lnTo>
                          <a:close/>
                        </a:path>
                      </a:pathLst>
                    </a:custGeom>
                    <a:solidFill>
                      <a:srgbClr val="FFFFFF"/>
                    </a:solidFill>
                    <a:ln w="8890" cap="flat">
                      <a:solidFill>
                        <a:srgbClr val="434342"/>
                      </a:solidFill>
                      <a:prstDash val="solid"/>
                      <a:miter/>
                    </a:ln>
                  </p:spPr>
                  <p:txBody>
                    <a:bodyPr rtlCol="0" anchor="ctr"/>
                    <a:lstStyle/>
                    <a:p>
                      <a:endParaRPr lang="en-GB"/>
                    </a:p>
                  </p:txBody>
                </p:sp>
                <p:sp>
                  <p:nvSpPr>
                    <p:cNvPr id="121" name="Freihandform: Form 120">
                      <a:extLst>
                        <a:ext uri="{FF2B5EF4-FFF2-40B4-BE49-F238E27FC236}">
                          <a16:creationId xmlns:a16="http://schemas.microsoft.com/office/drawing/2014/main" id="{0CA1E5DC-717E-4C6D-A92D-CD6E835F5D90}"/>
                        </a:ext>
                      </a:extLst>
                    </p:cNvPr>
                    <p:cNvSpPr/>
                    <p:nvPr/>
                  </p:nvSpPr>
                  <p:spPr>
                    <a:xfrm>
                      <a:off x="9462425" y="2808451"/>
                      <a:ext cx="111015" cy="88568"/>
                    </a:xfrm>
                    <a:custGeom>
                      <a:avLst/>
                      <a:gdLst>
                        <a:gd name="connsiteX0" fmla="*/ 0 w 111015"/>
                        <a:gd name="connsiteY0" fmla="*/ 0 h 88568"/>
                        <a:gd name="connsiteX1" fmla="*/ 111016 w 111015"/>
                        <a:gd name="connsiteY1" fmla="*/ 0 h 88568"/>
                        <a:gd name="connsiteX2" fmla="*/ 111016 w 111015"/>
                        <a:gd name="connsiteY2" fmla="*/ 88568 h 88568"/>
                        <a:gd name="connsiteX3" fmla="*/ 0 w 111015"/>
                        <a:gd name="connsiteY3" fmla="*/ 88568 h 88568"/>
                      </a:gdLst>
                      <a:ahLst/>
                      <a:cxnLst>
                        <a:cxn ang="0">
                          <a:pos x="connsiteX0" y="connsiteY0"/>
                        </a:cxn>
                        <a:cxn ang="0">
                          <a:pos x="connsiteX1" y="connsiteY1"/>
                        </a:cxn>
                        <a:cxn ang="0">
                          <a:pos x="connsiteX2" y="connsiteY2"/>
                        </a:cxn>
                        <a:cxn ang="0">
                          <a:pos x="connsiteX3" y="connsiteY3"/>
                        </a:cxn>
                      </a:cxnLst>
                      <a:rect l="l" t="t" r="r" b="b"/>
                      <a:pathLst>
                        <a:path w="111015" h="88568">
                          <a:moveTo>
                            <a:pt x="0" y="0"/>
                          </a:moveTo>
                          <a:lnTo>
                            <a:pt x="111016" y="0"/>
                          </a:lnTo>
                          <a:lnTo>
                            <a:pt x="111016" y="88568"/>
                          </a:lnTo>
                          <a:lnTo>
                            <a:pt x="0" y="88568"/>
                          </a:lnTo>
                          <a:close/>
                        </a:path>
                      </a:pathLst>
                    </a:custGeom>
                    <a:solidFill>
                      <a:srgbClr val="FFFFFF"/>
                    </a:solidFill>
                    <a:ln w="8890" cap="flat">
                      <a:solidFill>
                        <a:srgbClr val="434342"/>
                      </a:solidFill>
                      <a:prstDash val="solid"/>
                      <a:miter/>
                    </a:ln>
                  </p:spPr>
                  <p:txBody>
                    <a:bodyPr rtlCol="0" anchor="ctr"/>
                    <a:lstStyle/>
                    <a:p>
                      <a:endParaRPr lang="en-GB"/>
                    </a:p>
                  </p:txBody>
                </p:sp>
                <p:sp>
                  <p:nvSpPr>
                    <p:cNvPr id="122" name="Freihandform: Form 121">
                      <a:extLst>
                        <a:ext uri="{FF2B5EF4-FFF2-40B4-BE49-F238E27FC236}">
                          <a16:creationId xmlns:a16="http://schemas.microsoft.com/office/drawing/2014/main" id="{A98762C7-5B90-4D7F-B7B7-D40947529A26}"/>
                        </a:ext>
                      </a:extLst>
                    </p:cNvPr>
                    <p:cNvSpPr/>
                    <p:nvPr/>
                  </p:nvSpPr>
                  <p:spPr>
                    <a:xfrm>
                      <a:off x="9506832" y="2808451"/>
                      <a:ext cx="22203" cy="22142"/>
                    </a:xfrm>
                    <a:custGeom>
                      <a:avLst/>
                      <a:gdLst>
                        <a:gd name="connsiteX0" fmla="*/ 0 w 22203"/>
                        <a:gd name="connsiteY0" fmla="*/ 0 h 22142"/>
                        <a:gd name="connsiteX1" fmla="*/ 22203 w 22203"/>
                        <a:gd name="connsiteY1" fmla="*/ 0 h 22142"/>
                        <a:gd name="connsiteX2" fmla="*/ 22203 w 22203"/>
                        <a:gd name="connsiteY2" fmla="*/ 22142 h 22142"/>
                        <a:gd name="connsiteX3" fmla="*/ 0 w 22203"/>
                        <a:gd name="connsiteY3" fmla="*/ 22142 h 22142"/>
                      </a:gdLst>
                      <a:ahLst/>
                      <a:cxnLst>
                        <a:cxn ang="0">
                          <a:pos x="connsiteX0" y="connsiteY0"/>
                        </a:cxn>
                        <a:cxn ang="0">
                          <a:pos x="connsiteX1" y="connsiteY1"/>
                        </a:cxn>
                        <a:cxn ang="0">
                          <a:pos x="connsiteX2" y="connsiteY2"/>
                        </a:cxn>
                        <a:cxn ang="0">
                          <a:pos x="connsiteX3" y="connsiteY3"/>
                        </a:cxn>
                      </a:cxnLst>
                      <a:rect l="l" t="t" r="r" b="b"/>
                      <a:pathLst>
                        <a:path w="22203" h="22142">
                          <a:moveTo>
                            <a:pt x="0" y="0"/>
                          </a:moveTo>
                          <a:lnTo>
                            <a:pt x="22203" y="0"/>
                          </a:lnTo>
                          <a:lnTo>
                            <a:pt x="22203" y="22142"/>
                          </a:lnTo>
                          <a:lnTo>
                            <a:pt x="0" y="22142"/>
                          </a:lnTo>
                          <a:close/>
                        </a:path>
                      </a:pathLst>
                    </a:custGeom>
                    <a:solidFill>
                      <a:srgbClr val="FFFFFF"/>
                    </a:solidFill>
                    <a:ln w="8890" cap="flat">
                      <a:solidFill>
                        <a:srgbClr val="434342"/>
                      </a:solidFill>
                      <a:prstDash val="solid"/>
                      <a:miter/>
                    </a:ln>
                  </p:spPr>
                  <p:txBody>
                    <a:bodyPr rtlCol="0" anchor="ctr"/>
                    <a:lstStyle/>
                    <a:p>
                      <a:endParaRPr lang="en-GB"/>
                    </a:p>
                  </p:txBody>
                </p:sp>
                <p:sp>
                  <p:nvSpPr>
                    <p:cNvPr id="123" name="Freihandform: Form 122">
                      <a:extLst>
                        <a:ext uri="{FF2B5EF4-FFF2-40B4-BE49-F238E27FC236}">
                          <a16:creationId xmlns:a16="http://schemas.microsoft.com/office/drawing/2014/main" id="{AC2ED3AA-461A-4F6E-8B79-2FBCE6A709B4}"/>
                        </a:ext>
                      </a:extLst>
                    </p:cNvPr>
                    <p:cNvSpPr/>
                    <p:nvPr/>
                  </p:nvSpPr>
                  <p:spPr>
                    <a:xfrm>
                      <a:off x="9462425" y="2996659"/>
                      <a:ext cx="111015" cy="88568"/>
                    </a:xfrm>
                    <a:custGeom>
                      <a:avLst/>
                      <a:gdLst>
                        <a:gd name="connsiteX0" fmla="*/ 0 w 111015"/>
                        <a:gd name="connsiteY0" fmla="*/ 0 h 88568"/>
                        <a:gd name="connsiteX1" fmla="*/ 111016 w 111015"/>
                        <a:gd name="connsiteY1" fmla="*/ 0 h 88568"/>
                        <a:gd name="connsiteX2" fmla="*/ 111016 w 111015"/>
                        <a:gd name="connsiteY2" fmla="*/ 88568 h 88568"/>
                        <a:gd name="connsiteX3" fmla="*/ 0 w 111015"/>
                        <a:gd name="connsiteY3" fmla="*/ 88568 h 88568"/>
                      </a:gdLst>
                      <a:ahLst/>
                      <a:cxnLst>
                        <a:cxn ang="0">
                          <a:pos x="connsiteX0" y="connsiteY0"/>
                        </a:cxn>
                        <a:cxn ang="0">
                          <a:pos x="connsiteX1" y="connsiteY1"/>
                        </a:cxn>
                        <a:cxn ang="0">
                          <a:pos x="connsiteX2" y="connsiteY2"/>
                        </a:cxn>
                        <a:cxn ang="0">
                          <a:pos x="connsiteX3" y="connsiteY3"/>
                        </a:cxn>
                      </a:cxnLst>
                      <a:rect l="l" t="t" r="r" b="b"/>
                      <a:pathLst>
                        <a:path w="111015" h="88568">
                          <a:moveTo>
                            <a:pt x="0" y="0"/>
                          </a:moveTo>
                          <a:lnTo>
                            <a:pt x="111016" y="0"/>
                          </a:lnTo>
                          <a:lnTo>
                            <a:pt x="111016" y="88568"/>
                          </a:lnTo>
                          <a:lnTo>
                            <a:pt x="0" y="88568"/>
                          </a:lnTo>
                          <a:close/>
                        </a:path>
                      </a:pathLst>
                    </a:custGeom>
                    <a:solidFill>
                      <a:srgbClr val="FFFFFF"/>
                    </a:solidFill>
                    <a:ln w="8890" cap="flat">
                      <a:solidFill>
                        <a:srgbClr val="434342"/>
                      </a:solidFill>
                      <a:prstDash val="solid"/>
                      <a:miter/>
                    </a:ln>
                  </p:spPr>
                  <p:txBody>
                    <a:bodyPr rtlCol="0" anchor="ctr"/>
                    <a:lstStyle/>
                    <a:p>
                      <a:endParaRPr lang="en-GB"/>
                    </a:p>
                  </p:txBody>
                </p:sp>
                <p:sp>
                  <p:nvSpPr>
                    <p:cNvPr id="124" name="Freihandform: Form 123">
                      <a:extLst>
                        <a:ext uri="{FF2B5EF4-FFF2-40B4-BE49-F238E27FC236}">
                          <a16:creationId xmlns:a16="http://schemas.microsoft.com/office/drawing/2014/main" id="{CE1604D8-E05C-4D6A-B09E-611EA73FBCD4}"/>
                        </a:ext>
                      </a:extLst>
                    </p:cNvPr>
                    <p:cNvSpPr/>
                    <p:nvPr/>
                  </p:nvSpPr>
                  <p:spPr>
                    <a:xfrm>
                      <a:off x="9506832" y="2996659"/>
                      <a:ext cx="22203" cy="22142"/>
                    </a:xfrm>
                    <a:custGeom>
                      <a:avLst/>
                      <a:gdLst>
                        <a:gd name="connsiteX0" fmla="*/ 0 w 22203"/>
                        <a:gd name="connsiteY0" fmla="*/ 0 h 22142"/>
                        <a:gd name="connsiteX1" fmla="*/ 22203 w 22203"/>
                        <a:gd name="connsiteY1" fmla="*/ 0 h 22142"/>
                        <a:gd name="connsiteX2" fmla="*/ 22203 w 22203"/>
                        <a:gd name="connsiteY2" fmla="*/ 22142 h 22142"/>
                        <a:gd name="connsiteX3" fmla="*/ 0 w 22203"/>
                        <a:gd name="connsiteY3" fmla="*/ 22142 h 22142"/>
                      </a:gdLst>
                      <a:ahLst/>
                      <a:cxnLst>
                        <a:cxn ang="0">
                          <a:pos x="connsiteX0" y="connsiteY0"/>
                        </a:cxn>
                        <a:cxn ang="0">
                          <a:pos x="connsiteX1" y="connsiteY1"/>
                        </a:cxn>
                        <a:cxn ang="0">
                          <a:pos x="connsiteX2" y="connsiteY2"/>
                        </a:cxn>
                        <a:cxn ang="0">
                          <a:pos x="connsiteX3" y="connsiteY3"/>
                        </a:cxn>
                      </a:cxnLst>
                      <a:rect l="l" t="t" r="r" b="b"/>
                      <a:pathLst>
                        <a:path w="22203" h="22142">
                          <a:moveTo>
                            <a:pt x="0" y="0"/>
                          </a:moveTo>
                          <a:lnTo>
                            <a:pt x="22203" y="0"/>
                          </a:lnTo>
                          <a:lnTo>
                            <a:pt x="22203" y="22142"/>
                          </a:lnTo>
                          <a:lnTo>
                            <a:pt x="0" y="22142"/>
                          </a:lnTo>
                          <a:close/>
                        </a:path>
                      </a:pathLst>
                    </a:custGeom>
                    <a:solidFill>
                      <a:srgbClr val="FFFFFF"/>
                    </a:solidFill>
                    <a:ln w="8890" cap="flat">
                      <a:solidFill>
                        <a:srgbClr val="434342"/>
                      </a:solidFill>
                      <a:prstDash val="solid"/>
                      <a:miter/>
                    </a:ln>
                  </p:spPr>
                  <p:txBody>
                    <a:bodyPr rtlCol="0" anchor="ctr"/>
                    <a:lstStyle/>
                    <a:p>
                      <a:endParaRPr lang="en-GB"/>
                    </a:p>
                  </p:txBody>
                </p:sp>
                <p:sp>
                  <p:nvSpPr>
                    <p:cNvPr id="125" name="Freihandform: Form 124">
                      <a:extLst>
                        <a:ext uri="{FF2B5EF4-FFF2-40B4-BE49-F238E27FC236}">
                          <a16:creationId xmlns:a16="http://schemas.microsoft.com/office/drawing/2014/main" id="{58F14F51-F055-40BA-BAF1-90AFDF87E4BC}"/>
                        </a:ext>
                      </a:extLst>
                    </p:cNvPr>
                    <p:cNvSpPr/>
                    <p:nvPr/>
                  </p:nvSpPr>
                  <p:spPr>
                    <a:xfrm>
                      <a:off x="9617847" y="3040943"/>
                      <a:ext cx="55507" cy="44284"/>
                    </a:xfrm>
                    <a:custGeom>
                      <a:avLst/>
                      <a:gdLst>
                        <a:gd name="connsiteX0" fmla="*/ 0 w 55507"/>
                        <a:gd name="connsiteY0" fmla="*/ 0 h 44284"/>
                        <a:gd name="connsiteX1" fmla="*/ 55508 w 55507"/>
                        <a:gd name="connsiteY1" fmla="*/ 0 h 44284"/>
                        <a:gd name="connsiteX2" fmla="*/ 55508 w 55507"/>
                        <a:gd name="connsiteY2" fmla="*/ 44284 h 44284"/>
                        <a:gd name="connsiteX3" fmla="*/ 0 w 55507"/>
                        <a:gd name="connsiteY3" fmla="*/ 44284 h 44284"/>
                      </a:gdLst>
                      <a:ahLst/>
                      <a:cxnLst>
                        <a:cxn ang="0">
                          <a:pos x="connsiteX0" y="connsiteY0"/>
                        </a:cxn>
                        <a:cxn ang="0">
                          <a:pos x="connsiteX1" y="connsiteY1"/>
                        </a:cxn>
                        <a:cxn ang="0">
                          <a:pos x="connsiteX2" y="connsiteY2"/>
                        </a:cxn>
                        <a:cxn ang="0">
                          <a:pos x="connsiteX3" y="connsiteY3"/>
                        </a:cxn>
                      </a:cxnLst>
                      <a:rect l="l" t="t" r="r" b="b"/>
                      <a:pathLst>
                        <a:path w="55507" h="44284">
                          <a:moveTo>
                            <a:pt x="0" y="0"/>
                          </a:moveTo>
                          <a:lnTo>
                            <a:pt x="55508" y="0"/>
                          </a:lnTo>
                          <a:lnTo>
                            <a:pt x="55508" y="44284"/>
                          </a:lnTo>
                          <a:lnTo>
                            <a:pt x="0" y="44284"/>
                          </a:lnTo>
                          <a:close/>
                        </a:path>
                      </a:pathLst>
                    </a:custGeom>
                    <a:solidFill>
                      <a:srgbClr val="FFFFFF"/>
                    </a:solidFill>
                    <a:ln w="8890" cap="flat">
                      <a:solidFill>
                        <a:srgbClr val="434342"/>
                      </a:solidFill>
                      <a:prstDash val="solid"/>
                      <a:miter/>
                    </a:ln>
                  </p:spPr>
                  <p:txBody>
                    <a:bodyPr rtlCol="0" anchor="ctr"/>
                    <a:lstStyle/>
                    <a:p>
                      <a:endParaRPr lang="en-GB"/>
                    </a:p>
                  </p:txBody>
                </p:sp>
              </p:grpSp>
            </p:grpSp>
          </p:grpSp>
        </p:grpSp>
      </p:grpSp>
      <p:sp>
        <p:nvSpPr>
          <p:cNvPr id="134" name="Pfeil: nach links und rechts 133">
            <a:extLst>
              <a:ext uri="{FF2B5EF4-FFF2-40B4-BE49-F238E27FC236}">
                <a16:creationId xmlns:a16="http://schemas.microsoft.com/office/drawing/2014/main" id="{CACFB3F4-D062-4333-B0C3-37F432134CEB}"/>
              </a:ext>
            </a:extLst>
          </p:cNvPr>
          <p:cNvSpPr/>
          <p:nvPr/>
        </p:nvSpPr>
        <p:spPr>
          <a:xfrm>
            <a:off x="1397664" y="5764515"/>
            <a:ext cx="6985801" cy="599755"/>
          </a:xfrm>
          <a:prstGeom prst="leftRightArrow">
            <a:avLst>
              <a:gd name="adj1" fmla="val 74998"/>
              <a:gd name="adj2" fmla="val 99043"/>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Flusso</a:t>
            </a:r>
            <a:r>
              <a:rPr lang="en-GB" dirty="0"/>
              <a:t> di </a:t>
            </a:r>
            <a:r>
              <a:rPr lang="en-GB" dirty="0" err="1"/>
              <a:t>informazioni</a:t>
            </a:r>
            <a:r>
              <a:rPr lang="en-GB" dirty="0"/>
              <a:t> </a:t>
            </a:r>
            <a:r>
              <a:rPr lang="en-GB" dirty="0" err="1"/>
              <a:t>Bidirezionale</a:t>
            </a:r>
            <a:r>
              <a:rPr lang="en-GB" dirty="0"/>
              <a:t> e </a:t>
            </a:r>
            <a:r>
              <a:rPr lang="en-GB" dirty="0" err="1"/>
              <a:t>automatico</a:t>
            </a:r>
            <a:r>
              <a:rPr lang="en-GB" dirty="0"/>
              <a:t>!</a:t>
            </a:r>
          </a:p>
        </p:txBody>
      </p:sp>
      <p:sp>
        <p:nvSpPr>
          <p:cNvPr id="133" name="Textfeld 132">
            <a:extLst>
              <a:ext uri="{FF2B5EF4-FFF2-40B4-BE49-F238E27FC236}">
                <a16:creationId xmlns:a16="http://schemas.microsoft.com/office/drawing/2014/main" id="{895E8460-385F-4017-A833-5B3D35510D0D}"/>
              </a:ext>
            </a:extLst>
          </p:cNvPr>
          <p:cNvSpPr txBox="1"/>
          <p:nvPr/>
        </p:nvSpPr>
        <p:spPr>
          <a:xfrm>
            <a:off x="747373" y="1207089"/>
            <a:ext cx="5934958" cy="646331"/>
          </a:xfrm>
          <a:prstGeom prst="rect">
            <a:avLst/>
          </a:prstGeom>
          <a:noFill/>
        </p:spPr>
        <p:txBody>
          <a:bodyPr wrap="square">
            <a:spAutoFit/>
          </a:bodyPr>
          <a:lstStyle/>
          <a:p>
            <a:r>
              <a:rPr lang="de-DE" dirty="0">
                <a:solidFill>
                  <a:srgbClr val="3C3C3C"/>
                </a:solidFill>
                <a:latin typeface="+mj-lt"/>
                <a:cs typeface="Arial" panose="020B0604020202020204" pitchFamily="34" charset="0"/>
              </a:rPr>
              <a:t>Per </a:t>
            </a:r>
            <a:r>
              <a:rPr lang="de-DE" dirty="0" err="1">
                <a:solidFill>
                  <a:srgbClr val="3C3C3C"/>
                </a:solidFill>
                <a:latin typeface="+mj-lt"/>
                <a:cs typeface="Arial" panose="020B0604020202020204" pitchFamily="34" charset="0"/>
              </a:rPr>
              <a:t>rispettare</a:t>
            </a:r>
            <a:r>
              <a:rPr lang="de-DE" dirty="0">
                <a:solidFill>
                  <a:srgbClr val="3C3C3C"/>
                </a:solidFill>
                <a:latin typeface="+mj-lt"/>
                <a:cs typeface="Arial" panose="020B0604020202020204" pitchFamily="34" charset="0"/>
              </a:rPr>
              <a:t> e </a:t>
            </a:r>
            <a:r>
              <a:rPr lang="de-DE" dirty="0" err="1">
                <a:solidFill>
                  <a:srgbClr val="3C3C3C"/>
                </a:solidFill>
                <a:latin typeface="+mj-lt"/>
                <a:cs typeface="Arial" panose="020B0604020202020204" pitchFamily="34" charset="0"/>
              </a:rPr>
              <a:t>gestire</a:t>
            </a:r>
            <a:r>
              <a:rPr lang="de-DE" dirty="0">
                <a:solidFill>
                  <a:srgbClr val="3C3C3C"/>
                </a:solidFill>
                <a:latin typeface="+mj-lt"/>
                <a:cs typeface="Arial" panose="020B0604020202020204" pitchFamily="34" charset="0"/>
              </a:rPr>
              <a:t> tutti </a:t>
            </a:r>
            <a:r>
              <a:rPr lang="de-DE" dirty="0" err="1">
                <a:solidFill>
                  <a:srgbClr val="3C3C3C"/>
                </a:solidFill>
                <a:latin typeface="+mj-lt"/>
                <a:cs typeface="Arial" panose="020B0604020202020204" pitchFamily="34" charset="0"/>
              </a:rPr>
              <a:t>gli</a:t>
            </a:r>
            <a:r>
              <a:rPr lang="de-DE" dirty="0">
                <a:solidFill>
                  <a:srgbClr val="3C3C3C"/>
                </a:solidFill>
                <a:latin typeface="+mj-lt"/>
                <a:cs typeface="Arial" panose="020B0604020202020204" pitchFamily="34" charset="0"/>
              </a:rPr>
              <a:t> STEP, </a:t>
            </a:r>
            <a:r>
              <a:rPr lang="de-DE" dirty="0" err="1">
                <a:solidFill>
                  <a:srgbClr val="3C3C3C"/>
                </a:solidFill>
                <a:latin typeface="+mj-lt"/>
                <a:cs typeface="Arial" panose="020B0604020202020204" pitchFamily="34" charset="0"/>
              </a:rPr>
              <a:t>abbiamo</a:t>
            </a:r>
            <a:r>
              <a:rPr lang="de-DE" dirty="0">
                <a:solidFill>
                  <a:srgbClr val="3C3C3C"/>
                </a:solidFill>
                <a:latin typeface="+mj-lt"/>
                <a:cs typeface="Arial" panose="020B0604020202020204" pitchFamily="34" charset="0"/>
              </a:rPr>
              <a:t> </a:t>
            </a:r>
            <a:r>
              <a:rPr lang="de-DE" dirty="0" err="1">
                <a:solidFill>
                  <a:srgbClr val="3C3C3C"/>
                </a:solidFill>
                <a:latin typeface="+mj-lt"/>
                <a:cs typeface="Arial" panose="020B0604020202020204" pitchFamily="34" charset="0"/>
              </a:rPr>
              <a:t>diviso</a:t>
            </a:r>
            <a:r>
              <a:rPr lang="de-DE" dirty="0">
                <a:solidFill>
                  <a:srgbClr val="3C3C3C"/>
                </a:solidFill>
                <a:latin typeface="+mj-lt"/>
                <a:cs typeface="Arial" panose="020B0604020202020204" pitchFamily="34" charset="0"/>
              </a:rPr>
              <a:t> </a:t>
            </a:r>
            <a:r>
              <a:rPr lang="de-DE" dirty="0" err="1">
                <a:solidFill>
                  <a:srgbClr val="3C3C3C"/>
                </a:solidFill>
                <a:latin typeface="+mj-lt"/>
                <a:cs typeface="Arial" panose="020B0604020202020204" pitchFamily="34" charset="0"/>
              </a:rPr>
              <a:t>il</a:t>
            </a:r>
            <a:r>
              <a:rPr lang="de-DE" dirty="0">
                <a:solidFill>
                  <a:srgbClr val="3C3C3C"/>
                </a:solidFill>
                <a:latin typeface="+mj-lt"/>
                <a:cs typeface="Arial" panose="020B0604020202020204" pitchFamily="34" charset="0"/>
              </a:rPr>
              <a:t> </a:t>
            </a:r>
            <a:r>
              <a:rPr lang="de-DE" dirty="0" err="1">
                <a:solidFill>
                  <a:srgbClr val="3C3C3C"/>
                </a:solidFill>
                <a:latin typeface="+mj-lt"/>
                <a:cs typeface="Arial" panose="020B0604020202020204" pitchFamily="34" charset="0"/>
              </a:rPr>
              <a:t>flusso</a:t>
            </a:r>
            <a:r>
              <a:rPr lang="de-DE" dirty="0">
                <a:solidFill>
                  <a:srgbClr val="3C3C3C"/>
                </a:solidFill>
                <a:latin typeface="+mj-lt"/>
                <a:cs typeface="Arial" panose="020B0604020202020204" pitchFamily="34" charset="0"/>
              </a:rPr>
              <a:t> in due </a:t>
            </a:r>
            <a:r>
              <a:rPr lang="de-DE" dirty="0" err="1">
                <a:solidFill>
                  <a:srgbClr val="3C3C3C"/>
                </a:solidFill>
                <a:latin typeface="+mj-lt"/>
                <a:cs typeface="Arial" panose="020B0604020202020204" pitchFamily="34" charset="0"/>
              </a:rPr>
              <a:t>aree</a:t>
            </a:r>
            <a:r>
              <a:rPr lang="de-DE" dirty="0">
                <a:solidFill>
                  <a:srgbClr val="3C3C3C"/>
                </a:solidFill>
                <a:latin typeface="+mj-lt"/>
                <a:cs typeface="Arial" panose="020B0604020202020204" pitchFamily="34" charset="0"/>
              </a:rPr>
              <a:t>…</a:t>
            </a:r>
          </a:p>
        </p:txBody>
      </p:sp>
    </p:spTree>
    <p:extLst>
      <p:ext uri="{BB962C8B-B14F-4D97-AF65-F5344CB8AC3E}">
        <p14:creationId xmlns:p14="http://schemas.microsoft.com/office/powerpoint/2010/main" val="277841629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34"/>
                                        </p:tgtEl>
                                        <p:attrNameLst>
                                          <p:attrName>style.visibility</p:attrName>
                                        </p:attrNameLst>
                                      </p:cBhvr>
                                      <p:to>
                                        <p:strVal val="visible"/>
                                      </p:to>
                                    </p:set>
                                    <p:animEffect transition="in" filter="barn(outVertical)">
                                      <p:cBhvr>
                                        <p:cTn id="12"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D814FB2D-A616-4089-9B20-F6718F887AFC}"/>
              </a:ext>
            </a:extLst>
          </p:cNvPr>
          <p:cNvSpPr/>
          <p:nvPr/>
        </p:nvSpPr>
        <p:spPr>
          <a:xfrm>
            <a:off x="230957" y="5564324"/>
            <a:ext cx="5499918" cy="59038"/>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CC634F7F-52C0-46DC-944F-81F6EB207D51}"/>
              </a:ext>
            </a:extLst>
          </p:cNvPr>
          <p:cNvSpPr>
            <a:spLocks noGrp="1"/>
          </p:cNvSpPr>
          <p:nvPr>
            <p:ph type="title"/>
          </p:nvPr>
        </p:nvSpPr>
        <p:spPr/>
        <p:txBody>
          <a:bodyPr>
            <a:normAutofit fontScale="90000"/>
          </a:bodyPr>
          <a:lstStyle/>
          <a:p>
            <a:r>
              <a:rPr lang="fr-FR" dirty="0"/>
              <a:t>Cosa e’ </a:t>
            </a:r>
            <a:r>
              <a:rPr lang="fr-FR" dirty="0" err="1"/>
              <a:t>topsolid’shopfloor</a:t>
            </a:r>
            <a:r>
              <a:rPr lang="fr-FR" dirty="0"/>
              <a:t>?</a:t>
            </a:r>
          </a:p>
        </p:txBody>
      </p:sp>
      <p:grpSp>
        <p:nvGrpSpPr>
          <p:cNvPr id="2" name="Gruppieren 1">
            <a:extLst>
              <a:ext uri="{FF2B5EF4-FFF2-40B4-BE49-F238E27FC236}">
                <a16:creationId xmlns:a16="http://schemas.microsoft.com/office/drawing/2014/main" id="{045F47A7-BE9B-40BB-A2EB-3AF0D9399E6B}"/>
              </a:ext>
            </a:extLst>
          </p:cNvPr>
          <p:cNvGrpSpPr/>
          <p:nvPr/>
        </p:nvGrpSpPr>
        <p:grpSpPr>
          <a:xfrm>
            <a:off x="618107" y="3787776"/>
            <a:ext cx="2581476" cy="1816734"/>
            <a:chOff x="510948" y="3724911"/>
            <a:chExt cx="4451941" cy="3133089"/>
          </a:xfrm>
          <a:scene3d>
            <a:camera prst="perspectiveRight"/>
            <a:lightRig rig="threePt" dir="t"/>
          </a:scene3d>
        </p:grpSpPr>
        <p:pic>
          <p:nvPicPr>
            <p:cNvPr id="10" name="blank">
              <a:extLst>
                <a:ext uri="{FF2B5EF4-FFF2-40B4-BE49-F238E27FC236}">
                  <a16:creationId xmlns:a16="http://schemas.microsoft.com/office/drawing/2014/main" id="{ADF8F514-4796-4210-9897-B251C899E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948" y="3724911"/>
              <a:ext cx="4451941" cy="3133089"/>
            </a:xfrm>
            <a:prstGeom prst="rect">
              <a:avLst/>
            </a:prstGeom>
          </p:spPr>
        </p:pic>
        <p:pic>
          <p:nvPicPr>
            <p:cNvPr id="14" name="Grafik 13">
              <a:extLst>
                <a:ext uri="{FF2B5EF4-FFF2-40B4-BE49-F238E27FC236}">
                  <a16:creationId xmlns:a16="http://schemas.microsoft.com/office/drawing/2014/main" id="{E293812E-A307-4AA9-8D68-8BA2892FF8F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1548" y="3815087"/>
              <a:ext cx="3988430" cy="2243493"/>
            </a:xfrm>
            <a:prstGeom prst="rect">
              <a:avLst/>
            </a:prstGeom>
          </p:spPr>
        </p:pic>
      </p:grpSp>
      <p:grpSp>
        <p:nvGrpSpPr>
          <p:cNvPr id="16" name="Gruppieren 15">
            <a:extLst>
              <a:ext uri="{FF2B5EF4-FFF2-40B4-BE49-F238E27FC236}">
                <a16:creationId xmlns:a16="http://schemas.microsoft.com/office/drawing/2014/main" id="{30B80DB6-82E8-4FE2-90E9-D12C56D34895}"/>
              </a:ext>
            </a:extLst>
          </p:cNvPr>
          <p:cNvGrpSpPr/>
          <p:nvPr/>
        </p:nvGrpSpPr>
        <p:grpSpPr>
          <a:xfrm>
            <a:off x="2918442" y="3787776"/>
            <a:ext cx="2581476" cy="1816734"/>
            <a:chOff x="510948" y="3724911"/>
            <a:chExt cx="4451941" cy="3133089"/>
          </a:xfrm>
          <a:scene3d>
            <a:camera prst="perspectiveLeft"/>
            <a:lightRig rig="threePt" dir="t"/>
          </a:scene3d>
        </p:grpSpPr>
        <p:pic>
          <p:nvPicPr>
            <p:cNvPr id="17" name="blank">
              <a:extLst>
                <a:ext uri="{FF2B5EF4-FFF2-40B4-BE49-F238E27FC236}">
                  <a16:creationId xmlns:a16="http://schemas.microsoft.com/office/drawing/2014/main" id="{96C99722-7BBE-4002-80F9-33B0381C35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948" y="3724911"/>
              <a:ext cx="4451941" cy="3133089"/>
            </a:xfrm>
            <a:prstGeom prst="rect">
              <a:avLst/>
            </a:prstGeom>
          </p:spPr>
        </p:pic>
        <p:pic>
          <p:nvPicPr>
            <p:cNvPr id="18" name="Grafik 17">
              <a:extLst>
                <a:ext uri="{FF2B5EF4-FFF2-40B4-BE49-F238E27FC236}">
                  <a16:creationId xmlns:a16="http://schemas.microsoft.com/office/drawing/2014/main" id="{AB842A3D-3441-4830-A5EA-24AE43DAE7E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4589" y="3816798"/>
              <a:ext cx="3982349" cy="2240071"/>
            </a:xfrm>
            <a:prstGeom prst="rect">
              <a:avLst/>
            </a:prstGeom>
          </p:spPr>
        </p:pic>
      </p:grpSp>
      <p:pic>
        <p:nvPicPr>
          <p:cNvPr id="1036" name="Picture 12" descr="331 Man Rear View Hands Hips Photos - Free &amp; Royalty-Free Stock Photos from  Dreamstime">
            <a:extLst>
              <a:ext uri="{FF2B5EF4-FFF2-40B4-BE49-F238E27FC236}">
                <a16:creationId xmlns:a16="http://schemas.microsoft.com/office/drawing/2014/main" id="{7232239B-145E-41B7-B996-447DADA17C28}"/>
              </a:ext>
            </a:extLst>
          </p:cNvPr>
          <p:cNvPicPr>
            <a:picLocks noChangeAspect="1" noChangeArrowheads="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1778" b="45444" l="24500" r="72667">
                        <a14:foregroundMark x1="43000" y1="14000" x2="40167" y2="13667"/>
                        <a14:foregroundMark x1="43167" y1="11889" x2="43333" y2="11778"/>
                        <a14:foregroundMark x1="26833" y1="28889" x2="24500" y2="30444"/>
                        <a14:foregroundMark x1="68000" y1="32889" x2="70500" y2="35444"/>
                        <a14:foregroundMark x1="72333" y1="35333" x2="72667" y2="35667"/>
                        <a14:foregroundMark x1="69167" y1="38222" x2="67500" y2="40333"/>
                        <a14:foregroundMark x1="67000" y1="42000" x2="64000" y2="45444"/>
                        <a14:backgroundMark x1="36500" y1="20000" x2="36500" y2="20000"/>
                        <a14:backgroundMark x1="49000" y1="14222" x2="48667" y2="15111"/>
                        <a14:backgroundMark x1="48500" y1="14444" x2="48833" y2="15444"/>
                      </a14:backgroundRemoval>
                    </a14:imgEffect>
                  </a14:imgLayer>
                </a14:imgProps>
              </a:ext>
              <a:ext uri="{28A0092B-C50C-407E-A947-70E740481C1C}">
                <a14:useLocalDpi xmlns:a14="http://schemas.microsoft.com/office/drawing/2010/main" val="0"/>
              </a:ext>
            </a:extLst>
          </a:blip>
          <a:srcRect l="20970" t="10061" r="24711" b="53995"/>
          <a:stretch/>
        </p:blipFill>
        <p:spPr bwMode="auto">
          <a:xfrm>
            <a:off x="1245520" y="3226628"/>
            <a:ext cx="3759182" cy="3731215"/>
          </a:xfrm>
          <a:prstGeom prst="rect">
            <a:avLst/>
          </a:prstGeom>
          <a:noFill/>
          <a:extLst>
            <a:ext uri="{909E8E84-426E-40DD-AFC4-6F175D3DCCD1}">
              <a14:hiddenFill xmlns:a14="http://schemas.microsoft.com/office/drawing/2010/main">
                <a:solidFill>
                  <a:srgbClr val="FFFFFF"/>
                </a:solidFill>
              </a14:hiddenFill>
            </a:ext>
          </a:extLst>
        </p:spPr>
      </p:pic>
      <p:sp>
        <p:nvSpPr>
          <p:cNvPr id="19" name="Textfeld 18">
            <a:extLst>
              <a:ext uri="{FF2B5EF4-FFF2-40B4-BE49-F238E27FC236}">
                <a16:creationId xmlns:a16="http://schemas.microsoft.com/office/drawing/2014/main" id="{FAC4E1D8-75F3-4789-9C83-747480FD9517}"/>
              </a:ext>
            </a:extLst>
          </p:cNvPr>
          <p:cNvSpPr txBox="1"/>
          <p:nvPr/>
        </p:nvSpPr>
        <p:spPr>
          <a:xfrm rot="21401364">
            <a:off x="2641714" y="4793399"/>
            <a:ext cx="1604650" cy="369332"/>
          </a:xfrm>
          <a:prstGeom prst="rect">
            <a:avLst/>
          </a:prstGeom>
          <a:noFill/>
          <a:effectLst>
            <a:glow rad="228600">
              <a:schemeClr val="accent1">
                <a:satMod val="175000"/>
                <a:alpha val="40000"/>
              </a:schemeClr>
            </a:glow>
          </a:effectLst>
        </p:spPr>
        <p:txBody>
          <a:bodyPr wrap="square" rtlCol="0">
            <a:spAutoFit/>
          </a:bodyPr>
          <a:lstStyle/>
          <a:p>
            <a:r>
              <a:rPr lang="en-GB">
                <a:solidFill>
                  <a:schemeClr val="bg1"/>
                </a:solidFill>
              </a:rPr>
              <a:t>Mr. CAM</a:t>
            </a:r>
          </a:p>
        </p:txBody>
      </p:sp>
      <p:pic>
        <p:nvPicPr>
          <p:cNvPr id="27" name="Grafik 26">
            <a:extLst>
              <a:ext uri="{FF2B5EF4-FFF2-40B4-BE49-F238E27FC236}">
                <a16:creationId xmlns:a16="http://schemas.microsoft.com/office/drawing/2014/main" id="{06B282D2-3827-40FF-A4A2-13AD29F69EFC}"/>
              </a:ext>
            </a:extLst>
          </p:cNvPr>
          <p:cNvPicPr>
            <a:picLocks noChangeAspect="1"/>
          </p:cNvPicPr>
          <p:nvPr/>
        </p:nvPicPr>
        <p:blipFill rotWithShape="1">
          <a:blip r:embed="rId8">
            <a:extLst>
              <a:ext uri="{28A0092B-C50C-407E-A947-70E740481C1C}">
                <a14:useLocalDpi xmlns:a14="http://schemas.microsoft.com/office/drawing/2010/main" val="0"/>
              </a:ext>
            </a:extLst>
          </a:blip>
          <a:srcRect t="1962" r="2851" b="6355"/>
          <a:stretch/>
        </p:blipFill>
        <p:spPr>
          <a:xfrm>
            <a:off x="7195281" y="2177204"/>
            <a:ext cx="6709104" cy="5283200"/>
          </a:xfrm>
          <a:prstGeom prst="rect">
            <a:avLst/>
          </a:prstGeom>
        </p:spPr>
      </p:pic>
      <p:grpSp>
        <p:nvGrpSpPr>
          <p:cNvPr id="37" name="Gruppieren 36">
            <a:extLst>
              <a:ext uri="{FF2B5EF4-FFF2-40B4-BE49-F238E27FC236}">
                <a16:creationId xmlns:a16="http://schemas.microsoft.com/office/drawing/2014/main" id="{3FFBA326-074C-4F60-8840-9B78029BD359}"/>
              </a:ext>
            </a:extLst>
          </p:cNvPr>
          <p:cNvGrpSpPr/>
          <p:nvPr/>
        </p:nvGrpSpPr>
        <p:grpSpPr>
          <a:xfrm>
            <a:off x="6674274" y="1899588"/>
            <a:ext cx="2327067" cy="1435275"/>
            <a:chOff x="6019265" y="1966641"/>
            <a:chExt cx="2327067" cy="1435275"/>
          </a:xfrm>
        </p:grpSpPr>
        <p:sp>
          <p:nvSpPr>
            <p:cNvPr id="33" name="Sprechblase: rechteckig 32">
              <a:extLst>
                <a:ext uri="{FF2B5EF4-FFF2-40B4-BE49-F238E27FC236}">
                  <a16:creationId xmlns:a16="http://schemas.microsoft.com/office/drawing/2014/main" id="{5BCCAF0B-E40C-4AC8-AB7A-94F0F1C90EE6}"/>
                </a:ext>
              </a:extLst>
            </p:cNvPr>
            <p:cNvSpPr/>
            <p:nvPr/>
          </p:nvSpPr>
          <p:spPr>
            <a:xfrm>
              <a:off x="6019265" y="1966641"/>
              <a:ext cx="2327067" cy="1435275"/>
            </a:xfrm>
            <a:prstGeom prst="wedgeRectCallout">
              <a:avLst>
                <a:gd name="adj1" fmla="val 51472"/>
                <a:gd name="adj2" fmla="val 126910"/>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uppieren 35">
              <a:extLst>
                <a:ext uri="{FF2B5EF4-FFF2-40B4-BE49-F238E27FC236}">
                  <a16:creationId xmlns:a16="http://schemas.microsoft.com/office/drawing/2014/main" id="{080D7D20-9E1F-4137-86AC-9A6DBC4FD2BB}"/>
                </a:ext>
              </a:extLst>
            </p:cNvPr>
            <p:cNvGrpSpPr/>
            <p:nvPr/>
          </p:nvGrpSpPr>
          <p:grpSpPr>
            <a:xfrm>
              <a:off x="6082537" y="2112185"/>
              <a:ext cx="2222934" cy="1135720"/>
              <a:chOff x="6082537" y="2112185"/>
              <a:chExt cx="2222934" cy="1135720"/>
            </a:xfrm>
          </p:grpSpPr>
          <p:grpSp>
            <p:nvGrpSpPr>
              <p:cNvPr id="32" name="Gruppieren 31">
                <a:extLst>
                  <a:ext uri="{FF2B5EF4-FFF2-40B4-BE49-F238E27FC236}">
                    <a16:creationId xmlns:a16="http://schemas.microsoft.com/office/drawing/2014/main" id="{7F4ABAF1-BBA2-41CD-A79F-33149C1138D6}"/>
                  </a:ext>
                </a:extLst>
              </p:cNvPr>
              <p:cNvGrpSpPr/>
              <p:nvPr/>
            </p:nvGrpSpPr>
            <p:grpSpPr>
              <a:xfrm>
                <a:off x="6247260" y="2112185"/>
                <a:ext cx="1844054" cy="1135720"/>
                <a:chOff x="4989627" y="2444299"/>
                <a:chExt cx="3673300" cy="2262321"/>
              </a:xfrm>
            </p:grpSpPr>
            <p:pic>
              <p:nvPicPr>
                <p:cNvPr id="24" name="Grafik 23">
                  <a:extLst>
                    <a:ext uri="{FF2B5EF4-FFF2-40B4-BE49-F238E27FC236}">
                      <a16:creationId xmlns:a16="http://schemas.microsoft.com/office/drawing/2014/main" id="{4EBAB40D-3FD7-4A12-BDB5-F2E365512D5B}"/>
                    </a:ext>
                  </a:extLst>
                </p:cNvPr>
                <p:cNvPicPr>
                  <a:picLocks noChangeAspect="1"/>
                </p:cNvPicPr>
                <p:nvPr/>
              </p:nvPicPr>
              <p:blipFill>
                <a:blip r:embed="rId9">
                  <a:clrChange>
                    <a:clrFrom>
                      <a:srgbClr val="F4F4F4"/>
                    </a:clrFrom>
                    <a:clrTo>
                      <a:srgbClr val="F4F4F4">
                        <a:alpha val="0"/>
                      </a:srgbClr>
                    </a:clrTo>
                  </a:clrChange>
                </a:blip>
                <a:stretch>
                  <a:fillRect/>
                </a:stretch>
              </p:blipFill>
              <p:spPr>
                <a:xfrm>
                  <a:off x="4989627" y="2444299"/>
                  <a:ext cx="1328529" cy="1918501"/>
                </a:xfrm>
                <a:prstGeom prst="rect">
                  <a:avLst/>
                </a:prstGeom>
              </p:spPr>
            </p:pic>
            <p:pic>
              <p:nvPicPr>
                <p:cNvPr id="26" name="Grafik 25">
                  <a:extLst>
                    <a:ext uri="{FF2B5EF4-FFF2-40B4-BE49-F238E27FC236}">
                      <a16:creationId xmlns:a16="http://schemas.microsoft.com/office/drawing/2014/main" id="{5B4FAD1C-9CD2-4EAC-8BD5-FFF0BDA81382}"/>
                    </a:ext>
                  </a:extLst>
                </p:cNvPr>
                <p:cNvPicPr>
                  <a:picLocks noChangeAspect="1"/>
                </p:cNvPicPr>
                <p:nvPr/>
              </p:nvPicPr>
              <p:blipFill>
                <a:blip r:embed="rId10">
                  <a:clrChange>
                    <a:clrFrom>
                      <a:srgbClr val="F4F4F4"/>
                    </a:clrFrom>
                    <a:clrTo>
                      <a:srgbClr val="F4F4F4">
                        <a:alpha val="0"/>
                      </a:srgbClr>
                    </a:clrTo>
                  </a:clrChange>
                  <a:duotone>
                    <a:schemeClr val="bg2">
                      <a:shade val="45000"/>
                      <a:satMod val="135000"/>
                    </a:schemeClr>
                    <a:prstClr val="white"/>
                  </a:duotone>
                </a:blip>
                <a:stretch>
                  <a:fillRect/>
                </a:stretch>
              </p:blipFill>
              <p:spPr>
                <a:xfrm>
                  <a:off x="6292160" y="2444299"/>
                  <a:ext cx="1283030" cy="2262321"/>
                </a:xfrm>
                <a:prstGeom prst="rect">
                  <a:avLst/>
                </a:prstGeom>
              </p:spPr>
            </p:pic>
            <p:pic>
              <p:nvPicPr>
                <p:cNvPr id="31" name="Grafik 30">
                  <a:extLst>
                    <a:ext uri="{FF2B5EF4-FFF2-40B4-BE49-F238E27FC236}">
                      <a16:creationId xmlns:a16="http://schemas.microsoft.com/office/drawing/2014/main" id="{9929E598-C47B-4B4D-92EF-86C3BFDDF8CC}"/>
                    </a:ext>
                  </a:extLst>
                </p:cNvPr>
                <p:cNvPicPr>
                  <a:picLocks noChangeAspect="1"/>
                </p:cNvPicPr>
                <p:nvPr/>
              </p:nvPicPr>
              <p:blipFill>
                <a:blip r:embed="rId11">
                  <a:clrChange>
                    <a:clrFrom>
                      <a:srgbClr val="F9F9F9"/>
                    </a:clrFrom>
                    <a:clrTo>
                      <a:srgbClr val="F9F9F9">
                        <a:alpha val="0"/>
                      </a:srgbClr>
                    </a:clrTo>
                  </a:clrChange>
                </a:blip>
                <a:stretch>
                  <a:fillRect/>
                </a:stretch>
              </p:blipFill>
              <p:spPr>
                <a:xfrm>
                  <a:off x="7482982" y="2489086"/>
                  <a:ext cx="1179945" cy="2145809"/>
                </a:xfrm>
                <a:prstGeom prst="rect">
                  <a:avLst/>
                </a:prstGeom>
              </p:spPr>
            </p:pic>
          </p:grpSp>
          <p:sp>
            <p:nvSpPr>
              <p:cNvPr id="42" name="Rechteck 41">
                <a:extLst>
                  <a:ext uri="{FF2B5EF4-FFF2-40B4-BE49-F238E27FC236}">
                    <a16:creationId xmlns:a16="http://schemas.microsoft.com/office/drawing/2014/main" id="{0AD1E019-50A5-4C32-BD95-6B3F0AE154F2}"/>
                  </a:ext>
                </a:extLst>
              </p:cNvPr>
              <p:cNvSpPr/>
              <p:nvPr/>
            </p:nvSpPr>
            <p:spPr>
              <a:xfrm>
                <a:off x="6082537" y="2423403"/>
                <a:ext cx="394463"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hteck 42">
                <a:extLst>
                  <a:ext uri="{FF2B5EF4-FFF2-40B4-BE49-F238E27FC236}">
                    <a16:creationId xmlns:a16="http://schemas.microsoft.com/office/drawing/2014/main" id="{7751AE2D-CD65-4C80-ADE2-A9851A57DE2A}"/>
                  </a:ext>
                </a:extLst>
              </p:cNvPr>
              <p:cNvSpPr/>
              <p:nvPr/>
            </p:nvSpPr>
            <p:spPr>
              <a:xfrm>
                <a:off x="6691925" y="2426102"/>
                <a:ext cx="394463"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hteck 43">
                <a:extLst>
                  <a:ext uri="{FF2B5EF4-FFF2-40B4-BE49-F238E27FC236}">
                    <a16:creationId xmlns:a16="http://schemas.microsoft.com/office/drawing/2014/main" id="{06CEA65A-7F21-4DEB-8480-877025D29BBB}"/>
                  </a:ext>
                </a:extLst>
              </p:cNvPr>
              <p:cNvSpPr/>
              <p:nvPr/>
            </p:nvSpPr>
            <p:spPr>
              <a:xfrm>
                <a:off x="7319362" y="2428463"/>
                <a:ext cx="394463"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hteck 44">
                <a:extLst>
                  <a:ext uri="{FF2B5EF4-FFF2-40B4-BE49-F238E27FC236}">
                    <a16:creationId xmlns:a16="http://schemas.microsoft.com/office/drawing/2014/main" id="{8A72EB79-810A-4804-AB72-33AF91B70F3B}"/>
                  </a:ext>
                </a:extLst>
              </p:cNvPr>
              <p:cNvSpPr/>
              <p:nvPr/>
            </p:nvSpPr>
            <p:spPr>
              <a:xfrm>
                <a:off x="7911008" y="2423403"/>
                <a:ext cx="394463"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30" name="Textfeld 29">
            <a:extLst>
              <a:ext uri="{FF2B5EF4-FFF2-40B4-BE49-F238E27FC236}">
                <a16:creationId xmlns:a16="http://schemas.microsoft.com/office/drawing/2014/main" id="{64F791B4-C54C-4632-A7F0-1244F625670F}"/>
              </a:ext>
            </a:extLst>
          </p:cNvPr>
          <p:cNvSpPr txBox="1"/>
          <p:nvPr/>
        </p:nvSpPr>
        <p:spPr>
          <a:xfrm>
            <a:off x="757334" y="1192532"/>
            <a:ext cx="3245440" cy="461665"/>
          </a:xfrm>
          <a:prstGeom prst="rect">
            <a:avLst/>
          </a:prstGeom>
          <a:noFill/>
        </p:spPr>
        <p:txBody>
          <a:bodyPr wrap="none" rtlCol="0">
            <a:spAutoFit/>
          </a:bodyPr>
          <a:lstStyle/>
          <a:p>
            <a:r>
              <a:rPr lang="fr-CH" sz="2400" dirty="0" err="1"/>
              <a:t>Esempio</a:t>
            </a:r>
            <a:r>
              <a:rPr lang="fr-CH" sz="2400" dirty="0"/>
              <a:t> di </a:t>
            </a:r>
            <a:r>
              <a:rPr lang="fr-CH" sz="2400" dirty="0" err="1"/>
              <a:t>applicazione</a:t>
            </a:r>
            <a:r>
              <a:rPr lang="fr-CH" sz="2400" dirty="0"/>
              <a:t> </a:t>
            </a:r>
            <a:endParaRPr lang="en-GB" sz="2400" dirty="0"/>
          </a:p>
        </p:txBody>
      </p:sp>
      <p:grpSp>
        <p:nvGrpSpPr>
          <p:cNvPr id="3" name="Gruppieren 2">
            <a:extLst>
              <a:ext uri="{FF2B5EF4-FFF2-40B4-BE49-F238E27FC236}">
                <a16:creationId xmlns:a16="http://schemas.microsoft.com/office/drawing/2014/main" id="{128FEC5A-78C6-4EC3-A914-01BF57FF050A}"/>
              </a:ext>
            </a:extLst>
          </p:cNvPr>
          <p:cNvGrpSpPr/>
          <p:nvPr/>
        </p:nvGrpSpPr>
        <p:grpSpPr>
          <a:xfrm>
            <a:off x="5647258" y="3601772"/>
            <a:ext cx="2524894" cy="1562964"/>
            <a:chOff x="5355472" y="3674334"/>
            <a:chExt cx="2524894" cy="1562964"/>
          </a:xfrm>
        </p:grpSpPr>
        <p:sp>
          <p:nvSpPr>
            <p:cNvPr id="34" name="Pfeil: nach links und rechts 33">
              <a:extLst>
                <a:ext uri="{FF2B5EF4-FFF2-40B4-BE49-F238E27FC236}">
                  <a16:creationId xmlns:a16="http://schemas.microsoft.com/office/drawing/2014/main" id="{40EDA28C-26C9-4D5A-BEE5-AEBE02C63F1C}"/>
                </a:ext>
              </a:extLst>
            </p:cNvPr>
            <p:cNvSpPr/>
            <p:nvPr/>
          </p:nvSpPr>
          <p:spPr>
            <a:xfrm>
              <a:off x="5893124" y="4872173"/>
              <a:ext cx="1562299" cy="365125"/>
            </a:xfrm>
            <a:prstGeom prst="leftRightArrow">
              <a:avLst>
                <a:gd name="adj1" fmla="val 63112"/>
                <a:gd name="adj2" fmla="val 111625"/>
              </a:avLst>
            </a:prstGeom>
            <a:solidFill>
              <a:srgbClr val="E322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Grafik 34">
              <a:extLst>
                <a:ext uri="{FF2B5EF4-FFF2-40B4-BE49-F238E27FC236}">
                  <a16:creationId xmlns:a16="http://schemas.microsoft.com/office/drawing/2014/main" id="{DC8D4220-8DA5-4665-BD12-AF144DFD4CC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355472" y="3674334"/>
              <a:ext cx="2524894" cy="1251084"/>
            </a:xfrm>
            <a:prstGeom prst="rect">
              <a:avLst/>
            </a:prstGeom>
          </p:spPr>
        </p:pic>
      </p:grpSp>
      <p:grpSp>
        <p:nvGrpSpPr>
          <p:cNvPr id="6" name="Gruppieren 5">
            <a:extLst>
              <a:ext uri="{FF2B5EF4-FFF2-40B4-BE49-F238E27FC236}">
                <a16:creationId xmlns:a16="http://schemas.microsoft.com/office/drawing/2014/main" id="{7BA8D779-2E48-4C3B-8484-C6089A94C4D7}"/>
              </a:ext>
            </a:extLst>
          </p:cNvPr>
          <p:cNvGrpSpPr/>
          <p:nvPr/>
        </p:nvGrpSpPr>
        <p:grpSpPr>
          <a:xfrm>
            <a:off x="2405648" y="1500723"/>
            <a:ext cx="2727535" cy="1445331"/>
            <a:chOff x="2405648" y="1500723"/>
            <a:chExt cx="2727535" cy="1445331"/>
          </a:xfrm>
        </p:grpSpPr>
        <p:sp>
          <p:nvSpPr>
            <p:cNvPr id="21" name="Denkblase: wolkenförmig 20">
              <a:extLst>
                <a:ext uri="{FF2B5EF4-FFF2-40B4-BE49-F238E27FC236}">
                  <a16:creationId xmlns:a16="http://schemas.microsoft.com/office/drawing/2014/main" id="{EF84A8D4-38A5-40E9-B671-D43676C29044}"/>
                </a:ext>
              </a:extLst>
            </p:cNvPr>
            <p:cNvSpPr/>
            <p:nvPr/>
          </p:nvSpPr>
          <p:spPr>
            <a:xfrm>
              <a:off x="2405648" y="1500723"/>
              <a:ext cx="2727535" cy="1445331"/>
            </a:xfrm>
            <a:prstGeom prst="cloudCallout">
              <a:avLst>
                <a:gd name="adj1" fmla="val -27137"/>
                <a:gd name="adj2" fmla="val 79685"/>
              </a:avLst>
            </a:prstGeom>
            <a:solidFill>
              <a:srgbClr val="3B3C3E"/>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600">
                <a:latin typeface="Eurostile" panose="020B0504020202050204" pitchFamily="34" charset="0"/>
              </a:endParaRPr>
            </a:p>
          </p:txBody>
        </p:sp>
        <p:pic>
          <p:nvPicPr>
            <p:cNvPr id="5" name="Grafik 4">
              <a:extLst>
                <a:ext uri="{FF2B5EF4-FFF2-40B4-BE49-F238E27FC236}">
                  <a16:creationId xmlns:a16="http://schemas.microsoft.com/office/drawing/2014/main" id="{895E7D5A-C28E-4CD8-ACF7-D8E36F3FB37D}"/>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3325023" y="1820776"/>
              <a:ext cx="1104722" cy="795784"/>
            </a:xfrm>
            <a:prstGeom prst="rect">
              <a:avLst/>
            </a:prstGeom>
            <a:effectLst>
              <a:glow rad="152400">
                <a:schemeClr val="bg1">
                  <a:alpha val="66000"/>
                </a:schemeClr>
              </a:glow>
            </a:effectLst>
          </p:spPr>
        </p:pic>
      </p:grpSp>
    </p:spTree>
    <p:extLst>
      <p:ext uri="{BB962C8B-B14F-4D97-AF65-F5344CB8AC3E}">
        <p14:creationId xmlns:p14="http://schemas.microsoft.com/office/powerpoint/2010/main" val="766034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out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venturion« Profi für Werkzeugeinstellung und -vermessung | ZOLLER">
            <a:extLst>
              <a:ext uri="{FF2B5EF4-FFF2-40B4-BE49-F238E27FC236}">
                <a16:creationId xmlns:a16="http://schemas.microsoft.com/office/drawing/2014/main" id="{5304B2CF-486F-49E1-B53D-15A07BA7C2F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400" b="74000" l="2600" r="93000">
                        <a14:foregroundMark x1="41400" y1="58600" x2="34600" y2="52400"/>
                        <a14:foregroundMark x1="34600" y1="52400" x2="30200" y2="45000"/>
                        <a14:foregroundMark x1="30200" y1="45000" x2="29400" y2="36800"/>
                        <a14:foregroundMark x1="29400" y1="36800" x2="37000" y2="20000"/>
                        <a14:foregroundMark x1="37000" y1="20000" x2="37000" y2="12400"/>
                        <a14:foregroundMark x1="37000" y1="12400" x2="36800" y2="12400"/>
                        <a14:foregroundMark x1="40600" y1="8200" x2="41000" y2="45800"/>
                        <a14:foregroundMark x1="14800" y1="57600" x2="9200" y2="59600"/>
                        <a14:foregroundMark x1="14200" y1="59200" x2="2800" y2="59200"/>
                        <a14:foregroundMark x1="74000" y1="54200" x2="80600" y2="53000"/>
                        <a14:foregroundMark x1="80600" y1="53000" x2="83200" y2="44000"/>
                        <a14:foregroundMark x1="83200" y1="44000" x2="79400" y2="28000"/>
                        <a14:foregroundMark x1="79400" y1="28000" x2="73400" y2="37000"/>
                        <a14:foregroundMark x1="73400" y1="28400" x2="73400" y2="27800"/>
                        <a14:foregroundMark x1="70800" y1="28200" x2="79400" y2="28400"/>
                        <a14:foregroundMark x1="79400" y1="28400" x2="72600" y2="28600"/>
                        <a14:foregroundMark x1="72600" y1="28600" x2="71600" y2="28200"/>
                        <a14:foregroundMark x1="75800" y1="28600" x2="76000" y2="29200"/>
                        <a14:foregroundMark x1="93000" y1="23200" x2="92800" y2="31600"/>
                        <a14:foregroundMark x1="80200" y1="51400" x2="82000" y2="65800"/>
                        <a14:foregroundMark x1="50200" y1="64800" x2="41800" y2="70600"/>
                        <a14:foregroundMark x1="41800" y1="70600" x2="39400" y2="74000"/>
                        <a14:foregroundMark x1="21000" y1="48400" x2="19800" y2="48400"/>
                        <a14:foregroundMark x1="52200" y1="48200" x2="58600" y2="48000"/>
                        <a14:foregroundMark x1="58600" y1="48000" x2="58600" y2="48000"/>
                        <a14:backgroundMark x1="56200" y1="38600" x2="56000" y2="40600"/>
                        <a14:backgroundMark x1="54000" y1="42600" x2="57800" y2="42800"/>
                      </a14:backgroundRemoval>
                    </a14:imgEffect>
                  </a14:imgLayer>
                </a14:imgProps>
              </a:ext>
              <a:ext uri="{28A0092B-C50C-407E-A947-70E740481C1C}">
                <a14:useLocalDpi xmlns:a14="http://schemas.microsoft.com/office/drawing/2010/main" val="0"/>
              </a:ext>
            </a:extLst>
          </a:blip>
          <a:srcRect b="35979"/>
          <a:stretch/>
        </p:blipFill>
        <p:spPr bwMode="auto">
          <a:xfrm>
            <a:off x="5787101" y="2087002"/>
            <a:ext cx="7452248" cy="4770998"/>
          </a:xfrm>
          <a:prstGeom prst="rect">
            <a:avLst/>
          </a:prstGeom>
          <a:noFill/>
          <a:extLst>
            <a:ext uri="{909E8E84-426E-40DD-AFC4-6F175D3DCCD1}">
              <a14:hiddenFill xmlns:a14="http://schemas.microsoft.com/office/drawing/2010/main">
                <a:solidFill>
                  <a:srgbClr val="FFFFFF"/>
                </a:solidFill>
              </a14:hiddenFill>
            </a:ext>
          </a:extLst>
        </p:spPr>
      </p:pic>
      <p:pic>
        <p:nvPicPr>
          <p:cNvPr id="23" name="Grafik 22">
            <a:extLst>
              <a:ext uri="{FF2B5EF4-FFF2-40B4-BE49-F238E27FC236}">
                <a16:creationId xmlns:a16="http://schemas.microsoft.com/office/drawing/2014/main" id="{E5D6E4CD-0F63-4D3A-B1E3-ED4E2586CC41}"/>
              </a:ext>
            </a:extLst>
          </p:cNvPr>
          <p:cNvPicPr>
            <a:picLocks noChangeAspect="1"/>
          </p:cNvPicPr>
          <p:nvPr/>
        </p:nvPicPr>
        <p:blipFill>
          <a:blip r:embed="rId5"/>
          <a:stretch>
            <a:fillRect/>
          </a:stretch>
        </p:blipFill>
        <p:spPr>
          <a:xfrm>
            <a:off x="11003225" y="3836579"/>
            <a:ext cx="1668200" cy="938362"/>
          </a:xfrm>
          <a:prstGeom prst="rect">
            <a:avLst/>
          </a:prstGeom>
        </p:spPr>
      </p:pic>
      <p:pic>
        <p:nvPicPr>
          <p:cNvPr id="2052" name="Picture 4" descr="Back View Man Sitting On Chair Stock Photo (Edit Now) 1308008671">
            <a:extLst>
              <a:ext uri="{FF2B5EF4-FFF2-40B4-BE49-F238E27FC236}">
                <a16:creationId xmlns:a16="http://schemas.microsoft.com/office/drawing/2014/main" id="{C5F5C598-DB5B-4A02-98C6-8FCB9EB02A1C}"/>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323" b="90000" l="9739" r="89549">
                        <a14:foregroundMark x1="46556" y1="11129" x2="47268" y2="8548"/>
                        <a14:foregroundMark x1="48931" y1="5645" x2="45368" y2="5323"/>
                      </a14:backgroundRemoval>
                    </a14:imgEffect>
                  </a14:imgLayer>
                </a14:imgProps>
              </a:ext>
              <a:ext uri="{28A0092B-C50C-407E-A947-70E740481C1C}">
                <a14:useLocalDpi xmlns:a14="http://schemas.microsoft.com/office/drawing/2010/main" val="0"/>
              </a:ext>
            </a:extLst>
          </a:blip>
          <a:srcRect b="56083"/>
          <a:stretch/>
        </p:blipFill>
        <p:spPr bwMode="auto">
          <a:xfrm>
            <a:off x="9464911" y="3621715"/>
            <a:ext cx="5003880" cy="3236286"/>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uppieren 15">
            <a:extLst>
              <a:ext uri="{FF2B5EF4-FFF2-40B4-BE49-F238E27FC236}">
                <a16:creationId xmlns:a16="http://schemas.microsoft.com/office/drawing/2014/main" id="{30B80DB6-82E8-4FE2-90E9-D12C56D34895}"/>
              </a:ext>
            </a:extLst>
          </p:cNvPr>
          <p:cNvGrpSpPr/>
          <p:nvPr/>
        </p:nvGrpSpPr>
        <p:grpSpPr>
          <a:xfrm>
            <a:off x="270051" y="3787776"/>
            <a:ext cx="2581476" cy="1816734"/>
            <a:chOff x="510948" y="3724911"/>
            <a:chExt cx="4451941" cy="3133089"/>
          </a:xfrm>
          <a:scene3d>
            <a:camera prst="perspectiveLeft"/>
            <a:lightRig rig="threePt" dir="t"/>
          </a:scene3d>
        </p:grpSpPr>
        <p:pic>
          <p:nvPicPr>
            <p:cNvPr id="17" name="blank">
              <a:extLst>
                <a:ext uri="{FF2B5EF4-FFF2-40B4-BE49-F238E27FC236}">
                  <a16:creationId xmlns:a16="http://schemas.microsoft.com/office/drawing/2014/main" id="{96C99722-7BBE-4002-80F9-33B0381C35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0948" y="3724911"/>
              <a:ext cx="4451941" cy="3133089"/>
            </a:xfrm>
            <a:prstGeom prst="rect">
              <a:avLst/>
            </a:prstGeom>
          </p:spPr>
        </p:pic>
        <p:pic>
          <p:nvPicPr>
            <p:cNvPr id="18" name="Grafik 17">
              <a:extLst>
                <a:ext uri="{FF2B5EF4-FFF2-40B4-BE49-F238E27FC236}">
                  <a16:creationId xmlns:a16="http://schemas.microsoft.com/office/drawing/2014/main" id="{AB842A3D-3441-4830-A5EA-24AE43DAE7E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4589" y="3816798"/>
              <a:ext cx="3982349" cy="2240071"/>
            </a:xfrm>
            <a:prstGeom prst="rect">
              <a:avLst/>
            </a:prstGeom>
          </p:spPr>
        </p:pic>
      </p:grpSp>
      <p:sp>
        <p:nvSpPr>
          <p:cNvPr id="20" name="Rechteck 19">
            <a:extLst>
              <a:ext uri="{FF2B5EF4-FFF2-40B4-BE49-F238E27FC236}">
                <a16:creationId xmlns:a16="http://schemas.microsoft.com/office/drawing/2014/main" id="{D814FB2D-A616-4089-9B20-F6718F887AFC}"/>
              </a:ext>
            </a:extLst>
          </p:cNvPr>
          <p:cNvSpPr/>
          <p:nvPr/>
        </p:nvSpPr>
        <p:spPr>
          <a:xfrm>
            <a:off x="-2417434" y="5564324"/>
            <a:ext cx="5499918" cy="59038"/>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CC634F7F-52C0-46DC-944F-81F6EB207D51}"/>
              </a:ext>
            </a:extLst>
          </p:cNvPr>
          <p:cNvSpPr>
            <a:spLocks noGrp="1"/>
          </p:cNvSpPr>
          <p:nvPr>
            <p:ph type="title"/>
          </p:nvPr>
        </p:nvSpPr>
        <p:spPr/>
        <p:txBody>
          <a:bodyPr>
            <a:normAutofit fontScale="90000"/>
          </a:bodyPr>
          <a:lstStyle/>
          <a:p>
            <a:r>
              <a:rPr lang="fr-FR" dirty="0"/>
              <a:t>Cosa e’ </a:t>
            </a:r>
            <a:r>
              <a:rPr lang="fr-FR" dirty="0" err="1"/>
              <a:t>topsolid’shopfloor</a:t>
            </a:r>
            <a:r>
              <a:rPr lang="fr-FR" dirty="0"/>
              <a:t>?</a:t>
            </a:r>
          </a:p>
        </p:txBody>
      </p:sp>
      <p:grpSp>
        <p:nvGrpSpPr>
          <p:cNvPr id="2" name="Gruppieren 1">
            <a:extLst>
              <a:ext uri="{FF2B5EF4-FFF2-40B4-BE49-F238E27FC236}">
                <a16:creationId xmlns:a16="http://schemas.microsoft.com/office/drawing/2014/main" id="{045F47A7-BE9B-40BB-A2EB-3AF0D9399E6B}"/>
              </a:ext>
            </a:extLst>
          </p:cNvPr>
          <p:cNvGrpSpPr/>
          <p:nvPr/>
        </p:nvGrpSpPr>
        <p:grpSpPr>
          <a:xfrm>
            <a:off x="-2030284" y="3787776"/>
            <a:ext cx="2581476" cy="1816734"/>
            <a:chOff x="510948" y="3724911"/>
            <a:chExt cx="4451941" cy="3133089"/>
          </a:xfrm>
          <a:scene3d>
            <a:camera prst="perspectiveRight"/>
            <a:lightRig rig="threePt" dir="t"/>
          </a:scene3d>
        </p:grpSpPr>
        <p:pic>
          <p:nvPicPr>
            <p:cNvPr id="10" name="blank">
              <a:extLst>
                <a:ext uri="{FF2B5EF4-FFF2-40B4-BE49-F238E27FC236}">
                  <a16:creationId xmlns:a16="http://schemas.microsoft.com/office/drawing/2014/main" id="{ADF8F514-4796-4210-9897-B251C899E2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0948" y="3724911"/>
              <a:ext cx="4451941" cy="3133089"/>
            </a:xfrm>
            <a:prstGeom prst="rect">
              <a:avLst/>
            </a:prstGeom>
          </p:spPr>
        </p:pic>
        <p:pic>
          <p:nvPicPr>
            <p:cNvPr id="14" name="Grafik 13">
              <a:extLst>
                <a:ext uri="{FF2B5EF4-FFF2-40B4-BE49-F238E27FC236}">
                  <a16:creationId xmlns:a16="http://schemas.microsoft.com/office/drawing/2014/main" id="{E293812E-A307-4AA9-8D68-8BA2892FF8F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51055" y="3815088"/>
              <a:ext cx="3989416" cy="2243492"/>
            </a:xfrm>
            <a:prstGeom prst="rect">
              <a:avLst/>
            </a:prstGeom>
          </p:spPr>
        </p:pic>
      </p:grpSp>
      <p:pic>
        <p:nvPicPr>
          <p:cNvPr id="35" name="Grafik 34">
            <a:extLst>
              <a:ext uri="{FF2B5EF4-FFF2-40B4-BE49-F238E27FC236}">
                <a16:creationId xmlns:a16="http://schemas.microsoft.com/office/drawing/2014/main" id="{AA88483F-DD30-4D24-A9DF-8796853BAEA3}"/>
              </a:ext>
            </a:extLst>
          </p:cNvPr>
          <p:cNvPicPr>
            <a:picLocks noChangeAspect="1"/>
          </p:cNvPicPr>
          <p:nvPr/>
        </p:nvPicPr>
        <p:blipFill rotWithShape="1">
          <a:blip r:embed="rId11">
            <a:clrChange>
              <a:clrFrom>
                <a:srgbClr val="F4F4F4"/>
              </a:clrFrom>
              <a:clrTo>
                <a:srgbClr val="F4F4F4">
                  <a:alpha val="0"/>
                </a:srgbClr>
              </a:clrTo>
            </a:clrChange>
          </a:blip>
          <a:srcRect t="19243"/>
          <a:stretch/>
        </p:blipFill>
        <p:spPr>
          <a:xfrm rot="10800000">
            <a:off x="4323269" y="2018532"/>
            <a:ext cx="644101" cy="917170"/>
          </a:xfrm>
          <a:prstGeom prst="rect">
            <a:avLst/>
          </a:prstGeom>
        </p:spPr>
      </p:pic>
      <p:grpSp>
        <p:nvGrpSpPr>
          <p:cNvPr id="4" name="Gruppieren 3">
            <a:extLst>
              <a:ext uri="{FF2B5EF4-FFF2-40B4-BE49-F238E27FC236}">
                <a16:creationId xmlns:a16="http://schemas.microsoft.com/office/drawing/2014/main" id="{94FBE2A4-FE0D-4B83-B507-CE8B4941CC44}"/>
              </a:ext>
            </a:extLst>
          </p:cNvPr>
          <p:cNvGrpSpPr/>
          <p:nvPr/>
        </p:nvGrpSpPr>
        <p:grpSpPr>
          <a:xfrm>
            <a:off x="860604" y="1380520"/>
            <a:ext cx="2360769" cy="1377566"/>
            <a:chOff x="860604" y="1380520"/>
            <a:chExt cx="2360769" cy="1377566"/>
          </a:xfrm>
        </p:grpSpPr>
        <p:sp>
          <p:nvSpPr>
            <p:cNvPr id="52" name="Sprechblase: rechteckig 51">
              <a:extLst>
                <a:ext uri="{FF2B5EF4-FFF2-40B4-BE49-F238E27FC236}">
                  <a16:creationId xmlns:a16="http://schemas.microsoft.com/office/drawing/2014/main" id="{6CCE09F0-ED88-482A-9E9B-8622E56DA1F8}"/>
                </a:ext>
              </a:extLst>
            </p:cNvPr>
            <p:cNvSpPr/>
            <p:nvPr/>
          </p:nvSpPr>
          <p:spPr>
            <a:xfrm>
              <a:off x="860604" y="1380520"/>
              <a:ext cx="2360769" cy="1377566"/>
            </a:xfrm>
            <a:prstGeom prst="wedgeRectCallout">
              <a:avLst>
                <a:gd name="adj1" fmla="val 81369"/>
                <a:gd name="adj2" fmla="val 168464"/>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0" name="Grafik 49">
              <a:extLst>
                <a:ext uri="{FF2B5EF4-FFF2-40B4-BE49-F238E27FC236}">
                  <a16:creationId xmlns:a16="http://schemas.microsoft.com/office/drawing/2014/main" id="{5F36B1B4-8940-4191-8FAA-E81C8107324D}"/>
                </a:ext>
              </a:extLst>
            </p:cNvPr>
            <p:cNvPicPr>
              <a:picLocks noChangeAspect="1"/>
            </p:cNvPicPr>
            <p:nvPr/>
          </p:nvPicPr>
          <p:blipFill>
            <a:blip r:embed="rId12">
              <a:clrChange>
                <a:clrFrom>
                  <a:srgbClr val="F4F4F4"/>
                </a:clrFrom>
                <a:clrTo>
                  <a:srgbClr val="F4F4F4">
                    <a:alpha val="0"/>
                  </a:srgbClr>
                </a:clrTo>
              </a:clrChange>
            </a:blip>
            <a:stretch>
              <a:fillRect/>
            </a:stretch>
          </p:blipFill>
          <p:spPr>
            <a:xfrm>
              <a:off x="988633" y="1557032"/>
              <a:ext cx="666942" cy="963117"/>
            </a:xfrm>
            <a:prstGeom prst="rect">
              <a:avLst/>
            </a:prstGeom>
          </p:spPr>
        </p:pic>
        <p:pic>
          <p:nvPicPr>
            <p:cNvPr id="51" name="Grafik 50">
              <a:extLst>
                <a:ext uri="{FF2B5EF4-FFF2-40B4-BE49-F238E27FC236}">
                  <a16:creationId xmlns:a16="http://schemas.microsoft.com/office/drawing/2014/main" id="{6EF13657-0106-486C-856D-A91CB725C601}"/>
                </a:ext>
              </a:extLst>
            </p:cNvPr>
            <p:cNvPicPr>
              <a:picLocks noChangeAspect="1"/>
            </p:cNvPicPr>
            <p:nvPr/>
          </p:nvPicPr>
          <p:blipFill>
            <a:blip r:embed="rId13">
              <a:clrChange>
                <a:clrFrom>
                  <a:srgbClr val="F9F9F9"/>
                </a:clrFrom>
                <a:clrTo>
                  <a:srgbClr val="F9F9F9">
                    <a:alpha val="0"/>
                  </a:srgbClr>
                </a:clrTo>
              </a:clrChange>
            </a:blip>
            <a:stretch>
              <a:fillRect/>
            </a:stretch>
          </p:blipFill>
          <p:spPr>
            <a:xfrm>
              <a:off x="2347587" y="1533582"/>
              <a:ext cx="592351" cy="1077229"/>
            </a:xfrm>
            <a:prstGeom prst="rect">
              <a:avLst/>
            </a:prstGeom>
          </p:spPr>
        </p:pic>
        <p:pic>
          <p:nvPicPr>
            <p:cNvPr id="53" name="Grafik 52">
              <a:extLst>
                <a:ext uri="{FF2B5EF4-FFF2-40B4-BE49-F238E27FC236}">
                  <a16:creationId xmlns:a16="http://schemas.microsoft.com/office/drawing/2014/main" id="{4CBBD64D-5D92-4AD1-B6F9-B4A3B52BB8D5}"/>
                </a:ext>
              </a:extLst>
            </p:cNvPr>
            <p:cNvPicPr>
              <a:picLocks noChangeAspect="1"/>
            </p:cNvPicPr>
            <p:nvPr/>
          </p:nvPicPr>
          <p:blipFill>
            <a:blip r:embed="rId11">
              <a:clrChange>
                <a:clrFrom>
                  <a:srgbClr val="F4F4F4"/>
                </a:clrFrom>
                <a:clrTo>
                  <a:srgbClr val="F4F4F4">
                    <a:alpha val="0"/>
                  </a:srgbClr>
                </a:clrTo>
              </a:clrChange>
              <a:duotone>
                <a:schemeClr val="bg2">
                  <a:shade val="45000"/>
                  <a:satMod val="135000"/>
                </a:schemeClr>
                <a:prstClr val="white"/>
              </a:duotone>
            </a:blip>
            <a:stretch>
              <a:fillRect/>
            </a:stretch>
          </p:blipFill>
          <p:spPr>
            <a:xfrm>
              <a:off x="1718937" y="1533582"/>
              <a:ext cx="644101" cy="1135720"/>
            </a:xfrm>
            <a:prstGeom prst="rect">
              <a:avLst/>
            </a:prstGeom>
          </p:spPr>
        </p:pic>
      </p:grpSp>
      <p:sp>
        <p:nvSpPr>
          <p:cNvPr id="5" name="Textfeld 4">
            <a:extLst>
              <a:ext uri="{FF2B5EF4-FFF2-40B4-BE49-F238E27FC236}">
                <a16:creationId xmlns:a16="http://schemas.microsoft.com/office/drawing/2014/main" id="{3076846A-B1B9-4D1A-A450-E322BD670BB3}"/>
              </a:ext>
            </a:extLst>
          </p:cNvPr>
          <p:cNvSpPr txBox="1"/>
          <p:nvPr/>
        </p:nvSpPr>
        <p:spPr>
          <a:xfrm>
            <a:off x="2012629" y="2018532"/>
            <a:ext cx="351378" cy="707886"/>
          </a:xfrm>
          <a:prstGeom prst="rect">
            <a:avLst/>
          </a:prstGeom>
          <a:noFill/>
        </p:spPr>
        <p:txBody>
          <a:bodyPr wrap="none" rtlCol="0">
            <a:spAutoFit/>
          </a:bodyPr>
          <a:lstStyle/>
          <a:p>
            <a:r>
              <a:rPr lang="fr-CH" sz="4000">
                <a:solidFill>
                  <a:srgbClr val="E41B12"/>
                </a:solidFill>
              </a:rPr>
              <a:t>!</a:t>
            </a:r>
            <a:endParaRPr lang="en-GB" sz="4000">
              <a:solidFill>
                <a:srgbClr val="E41B12"/>
              </a:solidFill>
            </a:endParaRPr>
          </a:p>
        </p:txBody>
      </p:sp>
      <p:pic>
        <p:nvPicPr>
          <p:cNvPr id="54" name="Grafik 53">
            <a:extLst>
              <a:ext uri="{FF2B5EF4-FFF2-40B4-BE49-F238E27FC236}">
                <a16:creationId xmlns:a16="http://schemas.microsoft.com/office/drawing/2014/main" id="{44A2732A-CCAD-4EE8-B3EE-3758B52E2E0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3578748" y="4140977"/>
            <a:ext cx="2662441" cy="1319240"/>
          </a:xfrm>
          <a:prstGeom prst="rect">
            <a:avLst/>
          </a:prstGeom>
        </p:spPr>
      </p:pic>
      <p:pic>
        <p:nvPicPr>
          <p:cNvPr id="38" name="Picture 6" descr="venturion« Profi für Werkzeugeinstellung und -vermessung | ZOLLER">
            <a:extLst>
              <a:ext uri="{FF2B5EF4-FFF2-40B4-BE49-F238E27FC236}">
                <a16:creationId xmlns:a16="http://schemas.microsoft.com/office/drawing/2014/main" id="{40FE2CE2-16F8-4405-9360-42D58DFFB77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400" b="74000" l="2600" r="93000">
                        <a14:foregroundMark x1="41400" y1="58600" x2="34600" y2="52400"/>
                        <a14:foregroundMark x1="34600" y1="52400" x2="30200" y2="45000"/>
                        <a14:foregroundMark x1="30200" y1="45000" x2="29400" y2="36800"/>
                        <a14:foregroundMark x1="29400" y1="36800" x2="37000" y2="20000"/>
                        <a14:foregroundMark x1="37000" y1="20000" x2="37000" y2="12400"/>
                        <a14:foregroundMark x1="37000" y1="12400" x2="36800" y2="12400"/>
                        <a14:foregroundMark x1="40600" y1="8200" x2="41000" y2="45800"/>
                        <a14:foregroundMark x1="14800" y1="57600" x2="9200" y2="59600"/>
                        <a14:foregroundMark x1="14200" y1="59200" x2="2800" y2="59200"/>
                        <a14:foregroundMark x1="74000" y1="54200" x2="80600" y2="53000"/>
                        <a14:foregroundMark x1="80600" y1="53000" x2="83200" y2="44000"/>
                        <a14:foregroundMark x1="83200" y1="44000" x2="79400" y2="28000"/>
                        <a14:foregroundMark x1="79400" y1="28000" x2="73400" y2="37000"/>
                        <a14:foregroundMark x1="73400" y1="28400" x2="73400" y2="27800"/>
                        <a14:foregroundMark x1="70800" y1="28200" x2="79400" y2="28400"/>
                        <a14:foregroundMark x1="79400" y1="28400" x2="72600" y2="28600"/>
                        <a14:foregroundMark x1="72600" y1="28600" x2="71600" y2="28200"/>
                        <a14:foregroundMark x1="75800" y1="28600" x2="76000" y2="29200"/>
                        <a14:foregroundMark x1="93000" y1="23200" x2="92800" y2="31600"/>
                        <a14:foregroundMark x1="80200" y1="51400" x2="82000" y2="65800"/>
                        <a14:foregroundMark x1="50200" y1="64800" x2="41800" y2="70600"/>
                        <a14:foregroundMark x1="41800" y1="70600" x2="39400" y2="74000"/>
                        <a14:foregroundMark x1="21000" y1="48400" x2="19800" y2="48400"/>
                        <a14:foregroundMark x1="52200" y1="48200" x2="58600" y2="48000"/>
                        <a14:foregroundMark x1="58600" y1="48000" x2="58600" y2="48000"/>
                        <a14:backgroundMark x1="56200" y1="38600" x2="56000" y2="40600"/>
                        <a14:backgroundMark x1="54000" y1="42600" x2="57800" y2="42800"/>
                      </a14:backgroundRemoval>
                    </a14:imgEffect>
                  </a14:imgLayer>
                </a14:imgProps>
              </a:ext>
              <a:ext uri="{28A0092B-C50C-407E-A947-70E740481C1C}">
                <a14:useLocalDpi xmlns:a14="http://schemas.microsoft.com/office/drawing/2010/main" val="0"/>
              </a:ext>
            </a:extLst>
          </a:blip>
          <a:srcRect l="49168" t="27594" r="42189" b="60098"/>
          <a:stretch/>
        </p:blipFill>
        <p:spPr bwMode="auto">
          <a:xfrm>
            <a:off x="9464911" y="4140139"/>
            <a:ext cx="644101" cy="9171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079DC72A-2B9D-41F1-B510-3EE959346BD0}"/>
              </a:ext>
            </a:extLst>
          </p:cNvPr>
          <p:cNvPicPr>
            <a:picLocks noChangeAspect="1" noChangeArrowheads="1"/>
          </p:cNvPicPr>
          <p:nvPr/>
        </p:nvPicPr>
        <p:blipFill rotWithShape="1">
          <a:blip r:embed="rId15">
            <a:clrChange>
              <a:clrFrom>
                <a:srgbClr val="FFFFFF"/>
              </a:clrFrom>
              <a:clrTo>
                <a:srgbClr val="FFFFFF">
                  <a:alpha val="0"/>
                </a:srgbClr>
              </a:clrTo>
            </a:clrChange>
            <a:extLst>
              <a:ext uri="{BEBA8EAE-BF5A-486C-A8C5-ECC9F3942E4B}">
                <a14:imgProps xmlns:a14="http://schemas.microsoft.com/office/drawing/2010/main">
                  <a14:imgLayer r:embed="rId16">
                    <a14:imgEffect>
                      <a14:backgroundRemoval t="1802" b="89990" l="9442" r="89700">
                        <a14:foregroundMark x1="64807" y1="12212" x2="73820" y2="7508"/>
                        <a14:foregroundMark x1="73820" y1="7508" x2="66094" y2="2402"/>
                        <a14:foregroundMark x1="66094" y1="2402" x2="47639" y2="5105"/>
                        <a14:foregroundMark x1="47639" y1="5105" x2="48069" y2="8308"/>
                        <a14:foregroundMark x1="63090" y1="1902" x2="55794" y2="1802"/>
                      </a14:backgroundRemoval>
                    </a14:imgEffect>
                  </a14:imgLayer>
                </a14:imgProps>
              </a:ext>
              <a:ext uri="{28A0092B-C50C-407E-A947-70E740481C1C}">
                <a14:useLocalDpi xmlns:a14="http://schemas.microsoft.com/office/drawing/2010/main" val="0"/>
              </a:ext>
            </a:extLst>
          </a:blip>
          <a:srcRect l="21" r="21" b="58111"/>
          <a:stretch/>
        </p:blipFill>
        <p:spPr bwMode="auto">
          <a:xfrm>
            <a:off x="-525129" y="2869846"/>
            <a:ext cx="2219633" cy="3988154"/>
          </a:xfrm>
          <a:prstGeom prst="rect">
            <a:avLst/>
          </a:prstGeom>
          <a:noFill/>
          <a:extLst>
            <a:ext uri="{909E8E84-426E-40DD-AFC4-6F175D3DCCD1}">
              <a14:hiddenFill xmlns:a14="http://schemas.microsoft.com/office/drawing/2010/main">
                <a:solidFill>
                  <a:srgbClr val="FFFFFF"/>
                </a:solidFill>
              </a14:hiddenFill>
            </a:ext>
          </a:extLst>
        </p:spPr>
      </p:pic>
      <p:sp>
        <p:nvSpPr>
          <p:cNvPr id="55" name="Textfeld 54">
            <a:extLst>
              <a:ext uri="{FF2B5EF4-FFF2-40B4-BE49-F238E27FC236}">
                <a16:creationId xmlns:a16="http://schemas.microsoft.com/office/drawing/2014/main" id="{4D999D7A-D55F-49AE-AF40-733ABC4E65ED}"/>
              </a:ext>
            </a:extLst>
          </p:cNvPr>
          <p:cNvSpPr txBox="1"/>
          <p:nvPr/>
        </p:nvSpPr>
        <p:spPr>
          <a:xfrm rot="21369079">
            <a:off x="-390998" y="4414440"/>
            <a:ext cx="1604650" cy="523220"/>
          </a:xfrm>
          <a:prstGeom prst="rect">
            <a:avLst/>
          </a:prstGeom>
          <a:noFill/>
          <a:scene3d>
            <a:camera prst="isometricOffAxis2Left"/>
            <a:lightRig rig="threePt" dir="t"/>
          </a:scene3d>
        </p:spPr>
        <p:txBody>
          <a:bodyPr wrap="square" rtlCol="0">
            <a:spAutoFit/>
          </a:bodyPr>
          <a:lstStyle/>
          <a:p>
            <a:pPr algn="ctr"/>
            <a:r>
              <a:rPr lang="en-GB" sz="1400" b="1">
                <a:solidFill>
                  <a:schemeClr val="bg1"/>
                </a:solidFill>
              </a:rPr>
              <a:t>Mr. </a:t>
            </a:r>
          </a:p>
          <a:p>
            <a:pPr algn="ctr"/>
            <a:r>
              <a:rPr lang="en-GB" sz="1400" b="1">
                <a:solidFill>
                  <a:schemeClr val="bg1"/>
                </a:solidFill>
              </a:rPr>
              <a:t>MOUNT</a:t>
            </a:r>
          </a:p>
        </p:txBody>
      </p:sp>
      <p:grpSp>
        <p:nvGrpSpPr>
          <p:cNvPr id="9" name="Gruppieren 8">
            <a:extLst>
              <a:ext uri="{FF2B5EF4-FFF2-40B4-BE49-F238E27FC236}">
                <a16:creationId xmlns:a16="http://schemas.microsoft.com/office/drawing/2014/main" id="{12B825D9-7A46-4F4F-9C62-BCFAE8F25D59}"/>
              </a:ext>
            </a:extLst>
          </p:cNvPr>
          <p:cNvGrpSpPr/>
          <p:nvPr/>
        </p:nvGrpSpPr>
        <p:grpSpPr>
          <a:xfrm>
            <a:off x="3586976" y="1386760"/>
            <a:ext cx="3002486" cy="1921182"/>
            <a:chOff x="3586976" y="1386760"/>
            <a:chExt cx="3002486" cy="1921182"/>
          </a:xfrm>
        </p:grpSpPr>
        <p:sp>
          <p:nvSpPr>
            <p:cNvPr id="49" name="Sprechblase: rechteckig 48">
              <a:extLst>
                <a:ext uri="{FF2B5EF4-FFF2-40B4-BE49-F238E27FC236}">
                  <a16:creationId xmlns:a16="http://schemas.microsoft.com/office/drawing/2014/main" id="{B1525181-E773-4F23-A427-1B57C0983CAE}"/>
                </a:ext>
              </a:extLst>
            </p:cNvPr>
            <p:cNvSpPr/>
            <p:nvPr/>
          </p:nvSpPr>
          <p:spPr>
            <a:xfrm>
              <a:off x="3586976" y="1386760"/>
              <a:ext cx="2947904" cy="1921182"/>
            </a:xfrm>
            <a:prstGeom prst="wedgeRectCallout">
              <a:avLst>
                <a:gd name="adj1" fmla="val 2217"/>
                <a:gd name="adj2" fmla="val 101888"/>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uppieren 7">
              <a:extLst>
                <a:ext uri="{FF2B5EF4-FFF2-40B4-BE49-F238E27FC236}">
                  <a16:creationId xmlns:a16="http://schemas.microsoft.com/office/drawing/2014/main" id="{15149F37-5DA5-4FC3-9774-E028E1C03DFD}"/>
                </a:ext>
              </a:extLst>
            </p:cNvPr>
            <p:cNvGrpSpPr/>
            <p:nvPr/>
          </p:nvGrpSpPr>
          <p:grpSpPr>
            <a:xfrm>
              <a:off x="3586977" y="1594908"/>
              <a:ext cx="3002485" cy="1504886"/>
              <a:chOff x="3586977" y="1594908"/>
              <a:chExt cx="3002485" cy="1504886"/>
            </a:xfrm>
          </p:grpSpPr>
          <p:pic>
            <p:nvPicPr>
              <p:cNvPr id="39" name="Grafik 38">
                <a:extLst>
                  <a:ext uri="{FF2B5EF4-FFF2-40B4-BE49-F238E27FC236}">
                    <a16:creationId xmlns:a16="http://schemas.microsoft.com/office/drawing/2014/main" id="{436EA55A-B5B3-4ED8-83F9-72E57132C1DF}"/>
                  </a:ext>
                </a:extLst>
              </p:cNvPr>
              <p:cNvPicPr>
                <a:picLocks noChangeAspect="1"/>
              </p:cNvPicPr>
              <p:nvPr/>
            </p:nvPicPr>
            <p:blipFill rotWithShape="1">
              <a:blip r:embed="rId11">
                <a:clrChange>
                  <a:clrFrom>
                    <a:srgbClr val="F4F4F4"/>
                  </a:clrFrom>
                  <a:clrTo>
                    <a:srgbClr val="F4F4F4">
                      <a:alpha val="0"/>
                    </a:srgbClr>
                  </a:clrTo>
                </a:clrChange>
              </a:blip>
              <a:srcRect t="93165"/>
              <a:stretch/>
            </p:blipFill>
            <p:spPr>
              <a:xfrm rot="10800000">
                <a:off x="5499092" y="2072198"/>
                <a:ext cx="1090370" cy="131419"/>
              </a:xfrm>
              <a:prstGeom prst="rect">
                <a:avLst/>
              </a:prstGeom>
            </p:spPr>
          </p:pic>
          <p:pic>
            <p:nvPicPr>
              <p:cNvPr id="40" name="Grafik 39">
                <a:extLst>
                  <a:ext uri="{FF2B5EF4-FFF2-40B4-BE49-F238E27FC236}">
                    <a16:creationId xmlns:a16="http://schemas.microsoft.com/office/drawing/2014/main" id="{B8900695-9D39-4C68-86E4-0D8611DAC938}"/>
                  </a:ext>
                </a:extLst>
              </p:cNvPr>
              <p:cNvPicPr>
                <a:picLocks noChangeAspect="1"/>
              </p:cNvPicPr>
              <p:nvPr/>
            </p:nvPicPr>
            <p:blipFill rotWithShape="1">
              <a:blip r:embed="rId11">
                <a:clrChange>
                  <a:clrFrom>
                    <a:srgbClr val="F4F4F4"/>
                  </a:clrFrom>
                  <a:clrTo>
                    <a:srgbClr val="F4F4F4">
                      <a:alpha val="0"/>
                    </a:srgbClr>
                  </a:clrTo>
                </a:clrChange>
              </a:blip>
              <a:srcRect t="-344" b="22071"/>
              <a:stretch/>
            </p:blipFill>
            <p:spPr>
              <a:xfrm rot="10800000">
                <a:off x="3586977" y="1594908"/>
                <a:ext cx="1090370" cy="1504886"/>
              </a:xfrm>
              <a:prstGeom prst="rect">
                <a:avLst/>
              </a:prstGeom>
            </p:spPr>
          </p:pic>
          <p:grpSp>
            <p:nvGrpSpPr>
              <p:cNvPr id="3" name="Gruppieren 2">
                <a:extLst>
                  <a:ext uri="{FF2B5EF4-FFF2-40B4-BE49-F238E27FC236}">
                    <a16:creationId xmlns:a16="http://schemas.microsoft.com/office/drawing/2014/main" id="{B4024BEF-C018-4748-9D66-CC4555CC74C0}"/>
                  </a:ext>
                </a:extLst>
              </p:cNvPr>
              <p:cNvGrpSpPr/>
              <p:nvPr/>
            </p:nvGrpSpPr>
            <p:grpSpPr>
              <a:xfrm>
                <a:off x="4628684" y="1944029"/>
                <a:ext cx="1090370" cy="388465"/>
                <a:chOff x="3857616" y="2587413"/>
                <a:chExt cx="1090370" cy="388465"/>
              </a:xfrm>
            </p:grpSpPr>
            <p:pic>
              <p:nvPicPr>
                <p:cNvPr id="41" name="Grafik 40">
                  <a:extLst>
                    <a:ext uri="{FF2B5EF4-FFF2-40B4-BE49-F238E27FC236}">
                      <a16:creationId xmlns:a16="http://schemas.microsoft.com/office/drawing/2014/main" id="{46582198-389F-4D06-BCA5-6E75A91D8AEB}"/>
                    </a:ext>
                  </a:extLst>
                </p:cNvPr>
                <p:cNvPicPr>
                  <a:picLocks noChangeAspect="1"/>
                </p:cNvPicPr>
                <p:nvPr/>
              </p:nvPicPr>
              <p:blipFill rotWithShape="1">
                <a:blip r:embed="rId11">
                  <a:clrChange>
                    <a:clrFrom>
                      <a:srgbClr val="F4F4F4"/>
                    </a:clrFrom>
                    <a:clrTo>
                      <a:srgbClr val="F4F4F4">
                        <a:alpha val="0"/>
                      </a:srgbClr>
                    </a:clrTo>
                  </a:clrChange>
                </a:blip>
                <a:srcRect t="78704" b="6874"/>
                <a:stretch/>
              </p:blipFill>
              <p:spPr>
                <a:xfrm rot="10800000">
                  <a:off x="3857616" y="2681976"/>
                  <a:ext cx="1090370" cy="293902"/>
                </a:xfrm>
                <a:prstGeom prst="rect">
                  <a:avLst/>
                </a:prstGeom>
              </p:spPr>
            </p:pic>
            <p:pic>
              <p:nvPicPr>
                <p:cNvPr id="46" name="Grafik 45">
                  <a:extLst>
                    <a:ext uri="{FF2B5EF4-FFF2-40B4-BE49-F238E27FC236}">
                      <a16:creationId xmlns:a16="http://schemas.microsoft.com/office/drawing/2014/main" id="{38B1CE7A-BED9-48D2-AD53-E1EE443C12B7}"/>
                    </a:ext>
                  </a:extLst>
                </p:cNvPr>
                <p:cNvPicPr>
                  <a:picLocks noChangeAspect="1"/>
                </p:cNvPicPr>
                <p:nvPr/>
              </p:nvPicPr>
              <p:blipFill rotWithShape="1">
                <a:blip r:embed="rId11">
                  <a:clrChange>
                    <a:clrFrom>
                      <a:srgbClr val="F4F4F4"/>
                    </a:clrFrom>
                    <a:clrTo>
                      <a:srgbClr val="F4F4F4">
                        <a:alpha val="0"/>
                      </a:srgbClr>
                    </a:clrTo>
                  </a:clrChange>
                </a:blip>
                <a:srcRect t="88486" b="6874"/>
                <a:stretch/>
              </p:blipFill>
              <p:spPr>
                <a:xfrm rot="10800000">
                  <a:off x="3985951" y="2587413"/>
                  <a:ext cx="843224" cy="94562"/>
                </a:xfrm>
                <a:prstGeom prst="rect">
                  <a:avLst/>
                </a:prstGeom>
              </p:spPr>
            </p:pic>
          </p:grpSp>
          <p:sp>
            <p:nvSpPr>
              <p:cNvPr id="47" name="Textfeld 46">
                <a:extLst>
                  <a:ext uri="{FF2B5EF4-FFF2-40B4-BE49-F238E27FC236}">
                    <a16:creationId xmlns:a16="http://schemas.microsoft.com/office/drawing/2014/main" id="{A70C7B35-732D-4E40-8BE2-18713BB7B111}"/>
                  </a:ext>
                </a:extLst>
              </p:cNvPr>
              <p:cNvSpPr txBox="1"/>
              <p:nvPr/>
            </p:nvSpPr>
            <p:spPr>
              <a:xfrm>
                <a:off x="4474653" y="1845875"/>
                <a:ext cx="389850" cy="584775"/>
              </a:xfrm>
              <a:prstGeom prst="rect">
                <a:avLst/>
              </a:prstGeom>
              <a:noFill/>
            </p:spPr>
            <p:txBody>
              <a:bodyPr wrap="none" rtlCol="0">
                <a:spAutoFit/>
              </a:bodyPr>
              <a:lstStyle/>
              <a:p>
                <a:r>
                  <a:rPr lang="fr-CH" sz="3200"/>
                  <a:t>+</a:t>
                </a:r>
                <a:endParaRPr lang="en-GB" sz="3200"/>
              </a:p>
            </p:txBody>
          </p:sp>
          <p:sp>
            <p:nvSpPr>
              <p:cNvPr id="48" name="Textfeld 47">
                <a:extLst>
                  <a:ext uri="{FF2B5EF4-FFF2-40B4-BE49-F238E27FC236}">
                    <a16:creationId xmlns:a16="http://schemas.microsoft.com/office/drawing/2014/main" id="{20B478B1-1C05-4730-A4CA-E23E1D0E0DCB}"/>
                  </a:ext>
                </a:extLst>
              </p:cNvPr>
              <p:cNvSpPr txBox="1"/>
              <p:nvPr/>
            </p:nvSpPr>
            <p:spPr>
              <a:xfrm>
                <a:off x="5451638" y="1845875"/>
                <a:ext cx="389850" cy="584775"/>
              </a:xfrm>
              <a:prstGeom prst="rect">
                <a:avLst/>
              </a:prstGeom>
              <a:noFill/>
            </p:spPr>
            <p:txBody>
              <a:bodyPr wrap="none" rtlCol="0">
                <a:spAutoFit/>
              </a:bodyPr>
              <a:lstStyle/>
              <a:p>
                <a:r>
                  <a:rPr lang="fr-CH" sz="3200"/>
                  <a:t>+</a:t>
                </a:r>
                <a:endParaRPr lang="en-GB" sz="3200"/>
              </a:p>
            </p:txBody>
          </p:sp>
        </p:grpSp>
      </p:grpSp>
      <p:sp>
        <p:nvSpPr>
          <p:cNvPr id="15" name="Pfeil: nach rechts 14">
            <a:extLst>
              <a:ext uri="{FF2B5EF4-FFF2-40B4-BE49-F238E27FC236}">
                <a16:creationId xmlns:a16="http://schemas.microsoft.com/office/drawing/2014/main" id="{018CE2D6-2DAE-44DB-AD85-20BE6278F3C9}"/>
              </a:ext>
            </a:extLst>
          </p:cNvPr>
          <p:cNvSpPr/>
          <p:nvPr/>
        </p:nvSpPr>
        <p:spPr>
          <a:xfrm>
            <a:off x="6545930" y="4565938"/>
            <a:ext cx="1254276" cy="491372"/>
          </a:xfrm>
          <a:prstGeom prst="rightArrow">
            <a:avLst/>
          </a:prstGeom>
          <a:solidFill>
            <a:srgbClr val="E41B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Pfeil: nach rechts 55">
            <a:extLst>
              <a:ext uri="{FF2B5EF4-FFF2-40B4-BE49-F238E27FC236}">
                <a16:creationId xmlns:a16="http://schemas.microsoft.com/office/drawing/2014/main" id="{82A70D41-20EE-4616-A01D-8C7790C504F9}"/>
              </a:ext>
            </a:extLst>
          </p:cNvPr>
          <p:cNvSpPr/>
          <p:nvPr/>
        </p:nvSpPr>
        <p:spPr>
          <a:xfrm rot="10800000">
            <a:off x="6317548" y="4554911"/>
            <a:ext cx="1254276" cy="491372"/>
          </a:xfrm>
          <a:prstGeom prst="rightArrow">
            <a:avLst/>
          </a:prstGeom>
          <a:solidFill>
            <a:srgbClr val="E41B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feld 56">
            <a:extLst>
              <a:ext uri="{FF2B5EF4-FFF2-40B4-BE49-F238E27FC236}">
                <a16:creationId xmlns:a16="http://schemas.microsoft.com/office/drawing/2014/main" id="{C0E10F44-3752-4A32-8402-C6F88B608A17}"/>
              </a:ext>
            </a:extLst>
          </p:cNvPr>
          <p:cNvSpPr txBox="1"/>
          <p:nvPr/>
        </p:nvSpPr>
        <p:spPr>
          <a:xfrm rot="21401364">
            <a:off x="11119623" y="5241158"/>
            <a:ext cx="1604650" cy="646331"/>
          </a:xfrm>
          <a:prstGeom prst="rect">
            <a:avLst/>
          </a:prstGeom>
          <a:noFill/>
          <a:effectLst>
            <a:glow rad="228600">
              <a:schemeClr val="accent1">
                <a:satMod val="175000"/>
                <a:alpha val="40000"/>
              </a:schemeClr>
            </a:glow>
          </a:effectLst>
        </p:spPr>
        <p:txBody>
          <a:bodyPr wrap="square" rtlCol="0">
            <a:spAutoFit/>
          </a:bodyPr>
          <a:lstStyle/>
          <a:p>
            <a:pPr algn="ctr"/>
            <a:r>
              <a:rPr lang="en-GB" dirty="0">
                <a:solidFill>
                  <a:schemeClr val="bg1"/>
                </a:solidFill>
              </a:rPr>
              <a:t>Mr.</a:t>
            </a:r>
          </a:p>
          <a:p>
            <a:pPr algn="ctr"/>
            <a:r>
              <a:rPr lang="en-GB" dirty="0">
                <a:solidFill>
                  <a:schemeClr val="bg1"/>
                </a:solidFill>
              </a:rPr>
              <a:t>PRESET</a:t>
            </a:r>
          </a:p>
        </p:txBody>
      </p:sp>
    </p:spTree>
    <p:extLst>
      <p:ext uri="{BB962C8B-B14F-4D97-AF65-F5344CB8AC3E}">
        <p14:creationId xmlns:p14="http://schemas.microsoft.com/office/powerpoint/2010/main" val="30583575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26" presetClass="emph" presetSubtype="0" fill="hold" grpId="0" nodeType="withEffect">
                                  <p:stCondLst>
                                    <p:cond delay="0"/>
                                  </p:stCondLst>
                                  <p:childTnLst>
                                    <p:animEffect transition="out" filter="fade">
                                      <p:cBhvr>
                                        <p:cTn id="18" dur="2100" tmFilter="0, 0; .2, .5; .8, .5; 1, 0"/>
                                        <p:tgtEl>
                                          <p:spTgt spid="5"/>
                                        </p:tgtEl>
                                      </p:cBhvr>
                                    </p:animEffect>
                                    <p:animScale>
                                      <p:cBhvr>
                                        <p:cTn id="19" dur="1050" autoRev="1" fill="hold"/>
                                        <p:tgtEl>
                                          <p:spTgt spid="5"/>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xit" presetSubtype="0" fill="hold" grpId="2" nodeType="withEffect">
                                  <p:stCondLst>
                                    <p:cond delay="0"/>
                                  </p:stCondLst>
                                  <p:childTnLst>
                                    <p:set>
                                      <p:cBhvr>
                                        <p:cTn id="25" dur="1" fill="hold">
                                          <p:stCondLst>
                                            <p:cond delay="0"/>
                                          </p:stCondLst>
                                        </p:cTn>
                                        <p:tgtEl>
                                          <p:spTgt spid="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9"/>
                                        </p:tgtEl>
                                        <p:attrNameLst>
                                          <p:attrName>style.visibility</p:attrName>
                                        </p:attrNameLst>
                                      </p:cBhvr>
                                      <p:to>
                                        <p:strVal val="hidden"/>
                                      </p:to>
                                    </p:set>
                                  </p:childTnLst>
                                </p:cTn>
                              </p:par>
                              <p:par>
                                <p:cTn id="40" presetID="37" presetClass="path" presetSubtype="0" accel="50000" decel="50000" fill="hold" nodeType="withEffect">
                                  <p:stCondLst>
                                    <p:cond delay="0"/>
                                  </p:stCondLst>
                                  <p:childTnLst>
                                    <p:animMotion origin="layout" path="M 0.05026 -0.07014 L 0.24102 -0.20717 C 0.28164 -0.23958 0.32422 -0.2331 0.35742 -0.19653 C 0.39583 -0.15393 0.41602 -0.09005 0.41771 -0.00995 L 0.43268 0.35486 " pathEditMode="relative" rAng="1920000" ptsTypes="AAAAA">
                                      <p:cBhvr>
                                        <p:cTn id="41" dur="2000" fill="hold"/>
                                        <p:tgtEl>
                                          <p:spTgt spid="35"/>
                                        </p:tgtEl>
                                        <p:attrNameLst>
                                          <p:attrName>ppt_x</p:attrName>
                                          <p:attrName>ppt_y</p:attrName>
                                        </p:attrNameLst>
                                      </p:cBhvr>
                                      <p:rCtr x="25026" y="4421"/>
                                    </p:animMotion>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wipe(right)">
                                      <p:cBhvr>
                                        <p:cTn id="55"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15" grpId="0" animBg="1"/>
      <p:bldP spid="15" grpId="1" animBg="1"/>
      <p:bldP spid="5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Grafik 49">
            <a:extLst>
              <a:ext uri="{FF2B5EF4-FFF2-40B4-BE49-F238E27FC236}">
                <a16:creationId xmlns:a16="http://schemas.microsoft.com/office/drawing/2014/main" id="{6A8FBA50-600A-4CE0-8FBA-BC9527C4D79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256" y="4341662"/>
            <a:ext cx="4083787" cy="4759654"/>
          </a:xfrm>
          <a:prstGeom prst="rect">
            <a:avLst/>
          </a:prstGeom>
        </p:spPr>
      </p:pic>
      <p:sp>
        <p:nvSpPr>
          <p:cNvPr id="7" name="Title 6">
            <a:extLst>
              <a:ext uri="{FF2B5EF4-FFF2-40B4-BE49-F238E27FC236}">
                <a16:creationId xmlns:a16="http://schemas.microsoft.com/office/drawing/2014/main" id="{CC634F7F-52C0-46DC-944F-81F6EB207D51}"/>
              </a:ext>
            </a:extLst>
          </p:cNvPr>
          <p:cNvSpPr>
            <a:spLocks noGrp="1"/>
          </p:cNvSpPr>
          <p:nvPr>
            <p:ph type="title"/>
          </p:nvPr>
        </p:nvSpPr>
        <p:spPr/>
        <p:txBody>
          <a:bodyPr>
            <a:normAutofit fontScale="90000"/>
          </a:bodyPr>
          <a:lstStyle/>
          <a:p>
            <a:r>
              <a:rPr lang="fr-FR" err="1"/>
              <a:t>What</a:t>
            </a:r>
            <a:r>
              <a:rPr lang="fr-FR"/>
              <a:t> </a:t>
            </a:r>
            <a:r>
              <a:rPr lang="fr-FR" err="1"/>
              <a:t>is</a:t>
            </a:r>
            <a:r>
              <a:rPr lang="fr-FR"/>
              <a:t> </a:t>
            </a:r>
            <a:r>
              <a:rPr lang="fr-FR" err="1"/>
              <a:t>topsolid’shopfloor</a:t>
            </a:r>
            <a:r>
              <a:rPr lang="fr-FR"/>
              <a:t>?</a:t>
            </a:r>
          </a:p>
        </p:txBody>
      </p:sp>
      <p:sp>
        <p:nvSpPr>
          <p:cNvPr id="19" name="Textfeld 18">
            <a:extLst>
              <a:ext uri="{FF2B5EF4-FFF2-40B4-BE49-F238E27FC236}">
                <a16:creationId xmlns:a16="http://schemas.microsoft.com/office/drawing/2014/main" id="{FAC4E1D8-75F3-4789-9C83-747480FD9517}"/>
              </a:ext>
            </a:extLst>
          </p:cNvPr>
          <p:cNvSpPr txBox="1"/>
          <p:nvPr/>
        </p:nvSpPr>
        <p:spPr>
          <a:xfrm rot="21401364">
            <a:off x="-71339" y="4753031"/>
            <a:ext cx="1604650" cy="369332"/>
          </a:xfrm>
          <a:prstGeom prst="rect">
            <a:avLst/>
          </a:prstGeom>
          <a:noFill/>
        </p:spPr>
        <p:txBody>
          <a:bodyPr wrap="square" rtlCol="0">
            <a:spAutoFit/>
          </a:bodyPr>
          <a:lstStyle/>
          <a:p>
            <a:r>
              <a:rPr lang="en-GB">
                <a:solidFill>
                  <a:schemeClr val="bg1"/>
                </a:solidFill>
              </a:rPr>
              <a:t>Mr. CAM</a:t>
            </a:r>
          </a:p>
        </p:txBody>
      </p:sp>
      <p:grpSp>
        <p:nvGrpSpPr>
          <p:cNvPr id="37" name="Gruppieren 36">
            <a:extLst>
              <a:ext uri="{FF2B5EF4-FFF2-40B4-BE49-F238E27FC236}">
                <a16:creationId xmlns:a16="http://schemas.microsoft.com/office/drawing/2014/main" id="{3FFBA326-074C-4F60-8840-9B78029BD359}"/>
              </a:ext>
            </a:extLst>
          </p:cNvPr>
          <p:cNvGrpSpPr/>
          <p:nvPr/>
        </p:nvGrpSpPr>
        <p:grpSpPr>
          <a:xfrm>
            <a:off x="10090751" y="-4838420"/>
            <a:ext cx="2327067" cy="1435275"/>
            <a:chOff x="6019265" y="1966641"/>
            <a:chExt cx="2327067" cy="1435275"/>
          </a:xfrm>
        </p:grpSpPr>
        <p:sp>
          <p:nvSpPr>
            <p:cNvPr id="33" name="Sprechblase: rechteckig 32">
              <a:extLst>
                <a:ext uri="{FF2B5EF4-FFF2-40B4-BE49-F238E27FC236}">
                  <a16:creationId xmlns:a16="http://schemas.microsoft.com/office/drawing/2014/main" id="{5BCCAF0B-E40C-4AC8-AB7A-94F0F1C90EE6}"/>
                </a:ext>
              </a:extLst>
            </p:cNvPr>
            <p:cNvSpPr/>
            <p:nvPr/>
          </p:nvSpPr>
          <p:spPr>
            <a:xfrm>
              <a:off x="6019265" y="1966641"/>
              <a:ext cx="2327067" cy="1435275"/>
            </a:xfrm>
            <a:prstGeom prst="wedgeRectCallout">
              <a:avLst>
                <a:gd name="adj1" fmla="val 51472"/>
                <a:gd name="adj2" fmla="val 126910"/>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uppieren 35">
              <a:extLst>
                <a:ext uri="{FF2B5EF4-FFF2-40B4-BE49-F238E27FC236}">
                  <a16:creationId xmlns:a16="http://schemas.microsoft.com/office/drawing/2014/main" id="{080D7D20-9E1F-4137-86AC-9A6DBC4FD2BB}"/>
                </a:ext>
              </a:extLst>
            </p:cNvPr>
            <p:cNvGrpSpPr/>
            <p:nvPr/>
          </p:nvGrpSpPr>
          <p:grpSpPr>
            <a:xfrm>
              <a:off x="6082537" y="2112185"/>
              <a:ext cx="2222934" cy="1135720"/>
              <a:chOff x="6082537" y="2112185"/>
              <a:chExt cx="2222934" cy="1135720"/>
            </a:xfrm>
          </p:grpSpPr>
          <p:grpSp>
            <p:nvGrpSpPr>
              <p:cNvPr id="32" name="Gruppieren 31">
                <a:extLst>
                  <a:ext uri="{FF2B5EF4-FFF2-40B4-BE49-F238E27FC236}">
                    <a16:creationId xmlns:a16="http://schemas.microsoft.com/office/drawing/2014/main" id="{7F4ABAF1-BBA2-41CD-A79F-33149C1138D6}"/>
                  </a:ext>
                </a:extLst>
              </p:cNvPr>
              <p:cNvGrpSpPr/>
              <p:nvPr/>
            </p:nvGrpSpPr>
            <p:grpSpPr>
              <a:xfrm>
                <a:off x="6247260" y="2112185"/>
                <a:ext cx="1844054" cy="1135720"/>
                <a:chOff x="4989627" y="2444299"/>
                <a:chExt cx="3673300" cy="2262321"/>
              </a:xfrm>
            </p:grpSpPr>
            <p:pic>
              <p:nvPicPr>
                <p:cNvPr id="24" name="Grafik 23">
                  <a:extLst>
                    <a:ext uri="{FF2B5EF4-FFF2-40B4-BE49-F238E27FC236}">
                      <a16:creationId xmlns:a16="http://schemas.microsoft.com/office/drawing/2014/main" id="{4EBAB40D-3FD7-4A12-BDB5-F2E365512D5B}"/>
                    </a:ext>
                  </a:extLst>
                </p:cNvPr>
                <p:cNvPicPr>
                  <a:picLocks noChangeAspect="1"/>
                </p:cNvPicPr>
                <p:nvPr/>
              </p:nvPicPr>
              <p:blipFill>
                <a:blip r:embed="rId4">
                  <a:clrChange>
                    <a:clrFrom>
                      <a:srgbClr val="F4F4F4"/>
                    </a:clrFrom>
                    <a:clrTo>
                      <a:srgbClr val="F4F4F4">
                        <a:alpha val="0"/>
                      </a:srgbClr>
                    </a:clrTo>
                  </a:clrChange>
                </a:blip>
                <a:stretch>
                  <a:fillRect/>
                </a:stretch>
              </p:blipFill>
              <p:spPr>
                <a:xfrm>
                  <a:off x="4989627" y="2444299"/>
                  <a:ext cx="1328529" cy="1918501"/>
                </a:xfrm>
                <a:prstGeom prst="rect">
                  <a:avLst/>
                </a:prstGeom>
              </p:spPr>
            </p:pic>
            <p:pic>
              <p:nvPicPr>
                <p:cNvPr id="26" name="Grafik 25">
                  <a:extLst>
                    <a:ext uri="{FF2B5EF4-FFF2-40B4-BE49-F238E27FC236}">
                      <a16:creationId xmlns:a16="http://schemas.microsoft.com/office/drawing/2014/main" id="{5B4FAD1C-9CD2-4EAC-8BD5-FFF0BDA81382}"/>
                    </a:ext>
                  </a:extLst>
                </p:cNvPr>
                <p:cNvPicPr>
                  <a:picLocks noChangeAspect="1"/>
                </p:cNvPicPr>
                <p:nvPr/>
              </p:nvPicPr>
              <p:blipFill>
                <a:blip r:embed="rId5">
                  <a:clrChange>
                    <a:clrFrom>
                      <a:srgbClr val="F4F4F4"/>
                    </a:clrFrom>
                    <a:clrTo>
                      <a:srgbClr val="F4F4F4">
                        <a:alpha val="0"/>
                      </a:srgbClr>
                    </a:clrTo>
                  </a:clrChange>
                </a:blip>
                <a:stretch>
                  <a:fillRect/>
                </a:stretch>
              </p:blipFill>
              <p:spPr>
                <a:xfrm>
                  <a:off x="6292160" y="2444299"/>
                  <a:ext cx="1283030" cy="2262321"/>
                </a:xfrm>
                <a:prstGeom prst="rect">
                  <a:avLst/>
                </a:prstGeom>
              </p:spPr>
            </p:pic>
            <p:pic>
              <p:nvPicPr>
                <p:cNvPr id="31" name="Grafik 30">
                  <a:extLst>
                    <a:ext uri="{FF2B5EF4-FFF2-40B4-BE49-F238E27FC236}">
                      <a16:creationId xmlns:a16="http://schemas.microsoft.com/office/drawing/2014/main" id="{9929E598-C47B-4B4D-92EF-86C3BFDDF8CC}"/>
                    </a:ext>
                  </a:extLst>
                </p:cNvPr>
                <p:cNvPicPr>
                  <a:picLocks noChangeAspect="1"/>
                </p:cNvPicPr>
                <p:nvPr/>
              </p:nvPicPr>
              <p:blipFill>
                <a:blip r:embed="rId6">
                  <a:clrChange>
                    <a:clrFrom>
                      <a:srgbClr val="F9F9F9"/>
                    </a:clrFrom>
                    <a:clrTo>
                      <a:srgbClr val="F9F9F9">
                        <a:alpha val="0"/>
                      </a:srgbClr>
                    </a:clrTo>
                  </a:clrChange>
                </a:blip>
                <a:stretch>
                  <a:fillRect/>
                </a:stretch>
              </p:blipFill>
              <p:spPr>
                <a:xfrm>
                  <a:off x="7482982" y="2489086"/>
                  <a:ext cx="1179945" cy="2145809"/>
                </a:xfrm>
                <a:prstGeom prst="rect">
                  <a:avLst/>
                </a:prstGeom>
              </p:spPr>
            </p:pic>
          </p:grpSp>
          <p:sp>
            <p:nvSpPr>
              <p:cNvPr id="42" name="Rechteck 41">
                <a:extLst>
                  <a:ext uri="{FF2B5EF4-FFF2-40B4-BE49-F238E27FC236}">
                    <a16:creationId xmlns:a16="http://schemas.microsoft.com/office/drawing/2014/main" id="{0AD1E019-50A5-4C32-BD95-6B3F0AE154F2}"/>
                  </a:ext>
                </a:extLst>
              </p:cNvPr>
              <p:cNvSpPr/>
              <p:nvPr/>
            </p:nvSpPr>
            <p:spPr>
              <a:xfrm>
                <a:off x="6082537" y="2423403"/>
                <a:ext cx="394463"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hteck 42">
                <a:extLst>
                  <a:ext uri="{FF2B5EF4-FFF2-40B4-BE49-F238E27FC236}">
                    <a16:creationId xmlns:a16="http://schemas.microsoft.com/office/drawing/2014/main" id="{7751AE2D-CD65-4C80-ADE2-A9851A57DE2A}"/>
                  </a:ext>
                </a:extLst>
              </p:cNvPr>
              <p:cNvSpPr/>
              <p:nvPr/>
            </p:nvSpPr>
            <p:spPr>
              <a:xfrm>
                <a:off x="6691925" y="2426102"/>
                <a:ext cx="394463"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hteck 43">
                <a:extLst>
                  <a:ext uri="{FF2B5EF4-FFF2-40B4-BE49-F238E27FC236}">
                    <a16:creationId xmlns:a16="http://schemas.microsoft.com/office/drawing/2014/main" id="{06CEA65A-7F21-4DEB-8480-877025D29BBB}"/>
                  </a:ext>
                </a:extLst>
              </p:cNvPr>
              <p:cNvSpPr/>
              <p:nvPr/>
            </p:nvSpPr>
            <p:spPr>
              <a:xfrm>
                <a:off x="7319362" y="2428463"/>
                <a:ext cx="394463"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hteck 44">
                <a:extLst>
                  <a:ext uri="{FF2B5EF4-FFF2-40B4-BE49-F238E27FC236}">
                    <a16:creationId xmlns:a16="http://schemas.microsoft.com/office/drawing/2014/main" id="{8A72EB79-810A-4804-AB72-33AF91B70F3B}"/>
                  </a:ext>
                </a:extLst>
              </p:cNvPr>
              <p:cNvSpPr/>
              <p:nvPr/>
            </p:nvSpPr>
            <p:spPr>
              <a:xfrm>
                <a:off x="7911008" y="2423403"/>
                <a:ext cx="394463"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2054" name="Picture 6" descr="venturion« Profi für Werkzeugeinstellung und -vermessung | ZOLLER">
            <a:extLst>
              <a:ext uri="{FF2B5EF4-FFF2-40B4-BE49-F238E27FC236}">
                <a16:creationId xmlns:a16="http://schemas.microsoft.com/office/drawing/2014/main" id="{5304B2CF-486F-49E1-B53D-15A07BA7C2F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400" b="74000" l="2600" r="93000">
                        <a14:foregroundMark x1="41400" y1="58600" x2="34600" y2="52400"/>
                        <a14:foregroundMark x1="34600" y1="52400" x2="30200" y2="45000"/>
                        <a14:foregroundMark x1="30200" y1="45000" x2="29400" y2="36800"/>
                        <a14:foregroundMark x1="29400" y1="36800" x2="37000" y2="20000"/>
                        <a14:foregroundMark x1="37000" y1="20000" x2="37000" y2="12400"/>
                        <a14:foregroundMark x1="37000" y1="12400" x2="36800" y2="12400"/>
                        <a14:foregroundMark x1="40600" y1="8200" x2="41000" y2="45800"/>
                        <a14:foregroundMark x1="14800" y1="57600" x2="9200" y2="59600"/>
                        <a14:foregroundMark x1="14200" y1="59200" x2="2800" y2="59200"/>
                        <a14:foregroundMark x1="74000" y1="54200" x2="80600" y2="53000"/>
                        <a14:foregroundMark x1="80600" y1="53000" x2="83200" y2="44000"/>
                        <a14:foregroundMark x1="83200" y1="44000" x2="79400" y2="28000"/>
                        <a14:foregroundMark x1="79400" y1="28000" x2="73400" y2="37000"/>
                        <a14:foregroundMark x1="73400" y1="28400" x2="73400" y2="27800"/>
                        <a14:foregroundMark x1="70800" y1="28200" x2="79400" y2="28400"/>
                        <a14:foregroundMark x1="79400" y1="28400" x2="72600" y2="28600"/>
                        <a14:foregroundMark x1="72600" y1="28600" x2="71600" y2="28200"/>
                        <a14:foregroundMark x1="75800" y1="28600" x2="76000" y2="29200"/>
                        <a14:foregroundMark x1="93000" y1="23200" x2="92800" y2="31600"/>
                        <a14:foregroundMark x1="80200" y1="51400" x2="82000" y2="65800"/>
                        <a14:foregroundMark x1="50200" y1="64800" x2="41800" y2="70600"/>
                        <a14:foregroundMark x1="41800" y1="70600" x2="39400" y2="74000"/>
                        <a14:foregroundMark x1="21000" y1="48400" x2="19800" y2="48400"/>
                        <a14:foregroundMark x1="52200" y1="48200" x2="58600" y2="48000"/>
                        <a14:foregroundMark x1="58600" y1="48000" x2="58600" y2="48000"/>
                        <a14:backgroundMark x1="56200" y1="38600" x2="56000" y2="40600"/>
                        <a14:backgroundMark x1="54000" y1="42600" x2="57800" y2="42800"/>
                      </a14:backgroundRemoval>
                    </a14:imgEffect>
                  </a14:imgLayer>
                </a14:imgProps>
              </a:ext>
              <a:ext uri="{28A0092B-C50C-407E-A947-70E740481C1C}">
                <a14:useLocalDpi xmlns:a14="http://schemas.microsoft.com/office/drawing/2010/main" val="0"/>
              </a:ext>
            </a:extLst>
          </a:blip>
          <a:srcRect b="35979"/>
          <a:stretch/>
        </p:blipFill>
        <p:spPr bwMode="auto">
          <a:xfrm>
            <a:off x="-6515517" y="2087002"/>
            <a:ext cx="7452248" cy="47709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ack View Man Sitting On Chair Stock Photo (Edit Now) 1308008671">
            <a:extLst>
              <a:ext uri="{FF2B5EF4-FFF2-40B4-BE49-F238E27FC236}">
                <a16:creationId xmlns:a16="http://schemas.microsoft.com/office/drawing/2014/main" id="{C5F5C598-DB5B-4A02-98C6-8FCB9EB02A1C}"/>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5323" b="90000" l="9739" r="89549">
                        <a14:foregroundMark x1="46556" y1="11129" x2="47268" y2="8548"/>
                        <a14:foregroundMark x1="48931" y1="5645" x2="45368" y2="5323"/>
                      </a14:backgroundRemoval>
                    </a14:imgEffect>
                  </a14:imgLayer>
                </a14:imgProps>
              </a:ext>
              <a:ext uri="{28A0092B-C50C-407E-A947-70E740481C1C}">
                <a14:useLocalDpi xmlns:a14="http://schemas.microsoft.com/office/drawing/2010/main" val="0"/>
              </a:ext>
            </a:extLst>
          </a:blip>
          <a:srcRect b="56083"/>
          <a:stretch/>
        </p:blipFill>
        <p:spPr bwMode="auto">
          <a:xfrm>
            <a:off x="-2723407" y="3621715"/>
            <a:ext cx="5003880" cy="3236286"/>
          </a:xfrm>
          <a:prstGeom prst="rect">
            <a:avLst/>
          </a:prstGeom>
          <a:noFill/>
          <a:extLst>
            <a:ext uri="{909E8E84-426E-40DD-AFC4-6F175D3DCCD1}">
              <a14:hiddenFill xmlns:a14="http://schemas.microsoft.com/office/drawing/2010/main">
                <a:solidFill>
                  <a:srgbClr val="FFFFFF"/>
                </a:solidFill>
              </a14:hiddenFill>
            </a:ext>
          </a:extLst>
        </p:spPr>
      </p:pic>
      <p:pic>
        <p:nvPicPr>
          <p:cNvPr id="35" name="Grafik 34">
            <a:extLst>
              <a:ext uri="{FF2B5EF4-FFF2-40B4-BE49-F238E27FC236}">
                <a16:creationId xmlns:a16="http://schemas.microsoft.com/office/drawing/2014/main" id="{AA88483F-DD30-4D24-A9DF-8796853BAEA3}"/>
              </a:ext>
            </a:extLst>
          </p:cNvPr>
          <p:cNvPicPr>
            <a:picLocks noChangeAspect="1"/>
          </p:cNvPicPr>
          <p:nvPr/>
        </p:nvPicPr>
        <p:blipFill rotWithShape="1">
          <a:blip r:embed="rId5">
            <a:clrChange>
              <a:clrFrom>
                <a:srgbClr val="F4F4F4"/>
              </a:clrFrom>
              <a:clrTo>
                <a:srgbClr val="F4F4F4">
                  <a:alpha val="0"/>
                </a:srgbClr>
              </a:clrTo>
            </a:clrChange>
          </a:blip>
          <a:srcRect t="19243"/>
          <a:stretch/>
        </p:blipFill>
        <p:spPr>
          <a:xfrm rot="10800000">
            <a:off x="-1759157" y="4479112"/>
            <a:ext cx="644101" cy="917170"/>
          </a:xfrm>
          <a:prstGeom prst="rect">
            <a:avLst/>
          </a:prstGeom>
        </p:spPr>
      </p:pic>
      <p:pic>
        <p:nvPicPr>
          <p:cNvPr id="71" name="Picture 2" descr="http://cadam-solutions.ch/2017/images/120_CADAM_LASER/Datamatrix2.jpg">
            <a:extLst>
              <a:ext uri="{FF2B5EF4-FFF2-40B4-BE49-F238E27FC236}">
                <a16:creationId xmlns:a16="http://schemas.microsoft.com/office/drawing/2014/main" id="{1906D0FF-9489-45CA-B174-6285EA60E450}"/>
              </a:ext>
            </a:extLst>
          </p:cNvPr>
          <p:cNvPicPr>
            <a:picLocks noChangeAspect="1" noChangeArrowheads="1"/>
          </p:cNvPicPr>
          <p:nvPr/>
        </p:nvPicPr>
        <p:blipFill>
          <a:blip r:embed="rId11">
            <a:clrChange>
              <a:clrFrom>
                <a:srgbClr val="F9F9F7"/>
              </a:clrFrom>
              <a:clrTo>
                <a:srgbClr val="F9F9F7">
                  <a:alpha val="0"/>
                </a:srgbClr>
              </a:clrTo>
            </a:clrChange>
            <a:extLst>
              <a:ext uri="{28A0092B-C50C-407E-A947-70E740481C1C}">
                <a14:useLocalDpi xmlns:a14="http://schemas.microsoft.com/office/drawing/2010/main" val="0"/>
              </a:ext>
            </a:extLst>
          </a:blip>
          <a:srcRect/>
          <a:stretch>
            <a:fillRect/>
          </a:stretch>
        </p:blipFill>
        <p:spPr bwMode="auto">
          <a:xfrm>
            <a:off x="8564969" y="2231756"/>
            <a:ext cx="1310834" cy="1310835"/>
          </a:xfrm>
          <a:prstGeom prst="rect">
            <a:avLst/>
          </a:prstGeom>
          <a:noFill/>
          <a:extLst>
            <a:ext uri="{909E8E84-426E-40DD-AFC4-6F175D3DCCD1}">
              <a14:hiddenFill xmlns:a14="http://schemas.microsoft.com/office/drawing/2010/main">
                <a:solidFill>
                  <a:srgbClr val="FFFFFF"/>
                </a:solidFill>
              </a14:hiddenFill>
            </a:ext>
          </a:extLst>
        </p:spPr>
      </p:pic>
      <p:sp>
        <p:nvSpPr>
          <p:cNvPr id="72" name="Trapezoid 71">
            <a:extLst>
              <a:ext uri="{FF2B5EF4-FFF2-40B4-BE49-F238E27FC236}">
                <a16:creationId xmlns:a16="http://schemas.microsoft.com/office/drawing/2014/main" id="{DC4F0EBA-6DCD-4436-836F-F83E46CE641C}"/>
              </a:ext>
            </a:extLst>
          </p:cNvPr>
          <p:cNvSpPr/>
          <p:nvPr/>
        </p:nvSpPr>
        <p:spPr>
          <a:xfrm rot="16200000">
            <a:off x="8689695" y="2372767"/>
            <a:ext cx="273034" cy="606916"/>
          </a:xfrm>
          <a:prstGeom prst="trapezoid">
            <a:avLst>
              <a:gd name="adj" fmla="val 37049"/>
            </a:avLst>
          </a:prstGeom>
          <a:solidFill>
            <a:srgbClr val="8A121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rgbClr val="575757"/>
              </a:solidFill>
            </a:endParaRPr>
          </a:p>
        </p:txBody>
      </p:sp>
      <p:grpSp>
        <p:nvGrpSpPr>
          <p:cNvPr id="73" name="Gruppieren 72">
            <a:extLst>
              <a:ext uri="{FF2B5EF4-FFF2-40B4-BE49-F238E27FC236}">
                <a16:creationId xmlns:a16="http://schemas.microsoft.com/office/drawing/2014/main" id="{E8BAE8A5-3BCF-4E00-911B-B74731D56839}"/>
              </a:ext>
            </a:extLst>
          </p:cNvPr>
          <p:cNvGrpSpPr/>
          <p:nvPr/>
        </p:nvGrpSpPr>
        <p:grpSpPr>
          <a:xfrm>
            <a:off x="6161232" y="2086009"/>
            <a:ext cx="2475380" cy="1778864"/>
            <a:chOff x="6927851" y="2648245"/>
            <a:chExt cx="2475536" cy="1778975"/>
          </a:xfrm>
        </p:grpSpPr>
        <p:pic>
          <p:nvPicPr>
            <p:cNvPr id="74" name="Grafik 73">
              <a:extLst>
                <a:ext uri="{FF2B5EF4-FFF2-40B4-BE49-F238E27FC236}">
                  <a16:creationId xmlns:a16="http://schemas.microsoft.com/office/drawing/2014/main" id="{DFA8BE99-A254-4A55-A3CB-4F0D7E995426}"/>
                </a:ext>
              </a:extLst>
            </p:cNvPr>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9194" t="21169" r="52127" b="24396"/>
            <a:stretch/>
          </p:blipFill>
          <p:spPr>
            <a:xfrm>
              <a:off x="6927851" y="2648245"/>
              <a:ext cx="2475536" cy="1778975"/>
            </a:xfrm>
            <a:prstGeom prst="rect">
              <a:avLst/>
            </a:prstGeom>
          </p:spPr>
        </p:pic>
        <p:sp>
          <p:nvSpPr>
            <p:cNvPr id="75" name="Rechteck 74">
              <a:extLst>
                <a:ext uri="{FF2B5EF4-FFF2-40B4-BE49-F238E27FC236}">
                  <a16:creationId xmlns:a16="http://schemas.microsoft.com/office/drawing/2014/main" id="{5ED437F8-45F1-447E-B02F-5891550E56A1}"/>
                </a:ext>
              </a:extLst>
            </p:cNvPr>
            <p:cNvSpPr/>
            <p:nvPr/>
          </p:nvSpPr>
          <p:spPr>
            <a:xfrm>
              <a:off x="7103909" y="2917468"/>
              <a:ext cx="2123420" cy="1187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rgbClr val="575757"/>
                </a:solidFill>
              </a:endParaRPr>
            </a:p>
          </p:txBody>
        </p:sp>
        <p:pic>
          <p:nvPicPr>
            <p:cNvPr id="76" name="Picture 1">
              <a:extLst>
                <a:ext uri="{FF2B5EF4-FFF2-40B4-BE49-F238E27FC236}">
                  <a16:creationId xmlns:a16="http://schemas.microsoft.com/office/drawing/2014/main" id="{17FD4D74-4F65-41B6-BB6F-713D7636BB5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7111760" y="2914315"/>
              <a:ext cx="2111026" cy="1187450"/>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Grafik 28">
            <a:extLst>
              <a:ext uri="{FF2B5EF4-FFF2-40B4-BE49-F238E27FC236}">
                <a16:creationId xmlns:a16="http://schemas.microsoft.com/office/drawing/2014/main" id="{B534A9B0-E933-4714-973C-054BC15AFFD2}"/>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785874" y="2302475"/>
            <a:ext cx="2662441" cy="1319240"/>
          </a:xfrm>
          <a:prstGeom prst="rect">
            <a:avLst/>
          </a:prstGeom>
        </p:spPr>
      </p:pic>
      <p:sp>
        <p:nvSpPr>
          <p:cNvPr id="30" name="Pfeil: nach rechts 29">
            <a:extLst>
              <a:ext uri="{FF2B5EF4-FFF2-40B4-BE49-F238E27FC236}">
                <a16:creationId xmlns:a16="http://schemas.microsoft.com/office/drawing/2014/main" id="{D0034895-158B-468C-9839-D6DADB6459ED}"/>
              </a:ext>
            </a:extLst>
          </p:cNvPr>
          <p:cNvSpPr/>
          <p:nvPr/>
        </p:nvSpPr>
        <p:spPr>
          <a:xfrm rot="10800000">
            <a:off x="4619594" y="2716409"/>
            <a:ext cx="1254276" cy="491372"/>
          </a:xfrm>
          <a:prstGeom prst="rightArrow">
            <a:avLst/>
          </a:prstGeom>
          <a:solidFill>
            <a:srgbClr val="E41B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287847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1.45833E-6 0.02384 L 0.11198 -0.18426 C 0.13503 -0.23102 0.17018 -0.25602 0.2069 -0.25602 C 0.2487 -0.25602 0.28216 -0.23102 0.3056 -0.18426 L 0.41784 0.02384 " pathEditMode="relative" rAng="0" ptsTypes="AAAAA">
                                      <p:cBhvr>
                                        <p:cTn id="6" dur="2000" fill="hold"/>
                                        <p:tgtEl>
                                          <p:spTgt spid="35"/>
                                        </p:tgtEl>
                                        <p:attrNameLst>
                                          <p:attrName>ppt_x</p:attrName>
                                          <p:attrName>ppt_y</p:attrName>
                                        </p:attrNameLst>
                                      </p:cBhvr>
                                      <p:rCtr x="20885" y="-14005"/>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fade">
                                      <p:cBhvr>
                                        <p:cTn id="11" dur="500"/>
                                        <p:tgtEl>
                                          <p:spTgt spid="7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2"/>
                                        </p:tgtEl>
                                        <p:attrNameLst>
                                          <p:attrName>style.visibility</p:attrName>
                                        </p:attrNameLst>
                                      </p:cBhvr>
                                      <p:to>
                                        <p:strVal val="visible"/>
                                      </p:to>
                                    </p:set>
                                    <p:animEffect transition="in" filter="wipe(left)">
                                      <p:cBhvr>
                                        <p:cTn id="21" dur="500"/>
                                        <p:tgtEl>
                                          <p:spTgt spid="7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xit" presetSubtype="2" fill="hold" grpId="1" nodeType="clickEffect">
                                  <p:stCondLst>
                                    <p:cond delay="0"/>
                                  </p:stCondLst>
                                  <p:childTnLst>
                                    <p:animEffect transition="out" filter="wipe(right)">
                                      <p:cBhvr>
                                        <p:cTn id="25" dur="500"/>
                                        <p:tgtEl>
                                          <p:spTgt spid="72"/>
                                        </p:tgtEl>
                                      </p:cBhvr>
                                    </p:animEffect>
                                    <p:set>
                                      <p:cBhvr>
                                        <p:cTn id="26" dur="1" fill="hold">
                                          <p:stCondLst>
                                            <p:cond delay="499"/>
                                          </p:stCondLst>
                                        </p:cTn>
                                        <p:tgtEl>
                                          <p:spTgt spid="7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right)">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30"/>
                                        </p:tgtEl>
                                      </p:cBhvr>
                                    </p:animEffect>
                                    <p:set>
                                      <p:cBhvr>
                                        <p:cTn id="36" dur="1" fill="hold">
                                          <p:stCondLst>
                                            <p:cond delay="499"/>
                                          </p:stCondLst>
                                        </p:cTn>
                                        <p:tgtEl>
                                          <p:spTgt spid="3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8.33333E-7 -2.59259E-6 L 0.75755 -2.59259E-6 " pathEditMode="relative" rAng="0" ptsTypes="AA">
                                      <p:cBhvr>
                                        <p:cTn id="40" dur="2000" fill="hold"/>
                                        <p:tgtEl>
                                          <p:spTgt spid="50"/>
                                        </p:tgtEl>
                                        <p:attrNameLst>
                                          <p:attrName>ppt_x</p:attrName>
                                          <p:attrName>ppt_y</p:attrName>
                                        </p:attrNameLst>
                                      </p:cBhvr>
                                      <p:rCtr x="37878" y="0"/>
                                    </p:animMotion>
                                  </p:childTnLst>
                                </p:cTn>
                              </p:par>
                              <p:par>
                                <p:cTn id="41" presetID="42" presetClass="path" presetSubtype="0" accel="50000" decel="50000" fill="hold" nodeType="withEffect">
                                  <p:stCondLst>
                                    <p:cond delay="0"/>
                                  </p:stCondLst>
                                  <p:childTnLst>
                                    <p:animMotion origin="layout" path="M 0.41784 0.02384 L 1.17774 0.02106 " pathEditMode="relative" rAng="0" ptsTypes="AA">
                                      <p:cBhvr>
                                        <p:cTn id="42" dur="2000" fill="hold"/>
                                        <p:tgtEl>
                                          <p:spTgt spid="35"/>
                                        </p:tgtEl>
                                        <p:attrNameLst>
                                          <p:attrName>ppt_x</p:attrName>
                                          <p:attrName>ppt_y</p:attrName>
                                        </p:attrNameLst>
                                      </p:cBhvr>
                                      <p:rCtr x="37995"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2" grpId="1" animBg="1"/>
      <p:bldP spid="30" grpId="0" animBg="1"/>
      <p:bldP spid="30" grpId="1" animBg="1"/>
    </p:bldLst>
  </p:timing>
</p:sld>
</file>

<file path=ppt/theme/theme1.xml><?xml version="1.0" encoding="utf-8"?>
<a:theme xmlns:a="http://schemas.openxmlformats.org/drawingml/2006/main" name="Black">
  <a:themeElements>
    <a:clrScheme name="TestVariant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nalisé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47715FD-F4F2-4DB9-896A-F442BA99EFA9}" vid="{B89EF9E1-27F9-4CA7-A3E4-84D746E53D2E}"/>
    </a:ext>
  </a:extLst>
</a:theme>
</file>

<file path=ppt/theme/theme2.xml><?xml version="1.0" encoding="utf-8"?>
<a:theme xmlns:a="http://schemas.openxmlformats.org/drawingml/2006/main" name="Re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nalisé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47715FD-F4F2-4DB9-896A-F442BA99EFA9}" vid="{3918D173-001F-4E47-B330-7A56939C4AFA}"/>
    </a:ext>
  </a:extLst>
</a:theme>
</file>

<file path=ppt/theme/theme3.xml><?xml version="1.0" encoding="utf-8"?>
<a:theme xmlns:a="http://schemas.openxmlformats.org/drawingml/2006/main" name="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nalisé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47715FD-F4F2-4DB9-896A-F442BA99EFA9}" vid="{C71EE85B-B6F0-46BA-BA58-92869DA86443}"/>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53fa32e-7e46-44a4-bf57-0927de5419fe" xsi:nil="true"/>
    <lcf76f155ced4ddcb4097134ff3c332f xmlns="bae0798d-9c7c-4161-951a-fa9e36f58c6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FAC7F97B45D684ABA80599A25259D09" ma:contentTypeVersion="15" ma:contentTypeDescription="Create a new document." ma:contentTypeScope="" ma:versionID="045649c48440f7b877e353ad6b22d993">
  <xsd:schema xmlns:xsd="http://www.w3.org/2001/XMLSchema" xmlns:xs="http://www.w3.org/2001/XMLSchema" xmlns:p="http://schemas.microsoft.com/office/2006/metadata/properties" xmlns:ns2="bae0798d-9c7c-4161-951a-fa9e36f58c6f" xmlns:ns3="653fa32e-7e46-44a4-bf57-0927de5419fe" targetNamespace="http://schemas.microsoft.com/office/2006/metadata/properties" ma:root="true" ma:fieldsID="2b4a60e43754b5c47f35ae918068d18c" ns2:_="" ns3:_="">
    <xsd:import namespace="bae0798d-9c7c-4161-951a-fa9e36f58c6f"/>
    <xsd:import namespace="653fa32e-7e46-44a4-bf57-0927de5419f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e0798d-9c7c-4161-951a-fa9e36f58c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017335cd-0450-4544-aa10-f1be8355682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53fa32e-7e46-44a4-bf57-0927de5419f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179a3713-2470-45ce-93b2-263c46e879ee}" ma:internalName="TaxCatchAll" ma:showField="CatchAllData" ma:web="653fa32e-7e46-44a4-bf57-0927de5419f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E15D13D-D8BE-4E7F-8D60-122F67258A82}">
  <ds:schemaRefs>
    <ds:schemaRef ds:uri="http://schemas.microsoft.com/sharepoint/v3/contenttype/forms"/>
  </ds:schemaRefs>
</ds:datastoreItem>
</file>

<file path=customXml/itemProps2.xml><?xml version="1.0" encoding="utf-8"?>
<ds:datastoreItem xmlns:ds="http://schemas.openxmlformats.org/officeDocument/2006/customXml" ds:itemID="{BCD4D91B-54EC-4CF4-B84E-984F270AF1BA}">
  <ds:schemaRefs>
    <ds:schemaRef ds:uri="http://purl.org/dc/terms/"/>
    <ds:schemaRef ds:uri="14c4b9c9-93d2-4450-9035-1a53847d4f5f"/>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650727a2-d61d-4d84-ada4-886c7a607c4f"/>
    <ds:schemaRef ds:uri="http://www.w3.org/XML/1998/namespace"/>
    <ds:schemaRef ds:uri="http://purl.org/dc/dcmitype/"/>
    <ds:schemaRef ds:uri="653fa32e-7e46-44a4-bf57-0927de5419fe"/>
    <ds:schemaRef ds:uri="bae0798d-9c7c-4161-951a-fa9e36f58c6f"/>
  </ds:schemaRefs>
</ds:datastoreItem>
</file>

<file path=customXml/itemProps3.xml><?xml version="1.0" encoding="utf-8"?>
<ds:datastoreItem xmlns:ds="http://schemas.openxmlformats.org/officeDocument/2006/customXml" ds:itemID="{32AE702D-08E0-42FB-B752-F3AF0CA533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e0798d-9c7c-4161-951a-fa9e36f58c6f"/>
    <ds:schemaRef ds:uri="653fa32e-7e46-44a4-bf57-0927de5419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TopSolid Template</Template>
  <TotalTime>181</TotalTime>
  <Words>1410</Words>
  <Application>Microsoft Office PowerPoint</Application>
  <PresentationFormat>Widescreen</PresentationFormat>
  <Paragraphs>165</Paragraphs>
  <Slides>25</Slides>
  <Notes>8</Notes>
  <HiddenSlides>0</HiddenSlides>
  <MMClips>0</MMClips>
  <ScaleCrop>false</ScaleCrop>
  <HeadingPairs>
    <vt:vector size="6" baseType="variant">
      <vt:variant>
        <vt:lpstr>Caratteri utilizzati</vt:lpstr>
      </vt:variant>
      <vt:variant>
        <vt:i4>6</vt:i4>
      </vt:variant>
      <vt:variant>
        <vt:lpstr>Tema</vt:lpstr>
      </vt:variant>
      <vt:variant>
        <vt:i4>3</vt:i4>
      </vt:variant>
      <vt:variant>
        <vt:lpstr>Titoli diapositive</vt:lpstr>
      </vt:variant>
      <vt:variant>
        <vt:i4>25</vt:i4>
      </vt:variant>
    </vt:vector>
  </HeadingPairs>
  <TitlesOfParts>
    <vt:vector size="34" baseType="lpstr">
      <vt:lpstr>Arial</vt:lpstr>
      <vt:lpstr>Calibri</vt:lpstr>
      <vt:lpstr>Calibri Light</vt:lpstr>
      <vt:lpstr>Courier New</vt:lpstr>
      <vt:lpstr>Eurostile</vt:lpstr>
      <vt:lpstr>Lato</vt:lpstr>
      <vt:lpstr>Black</vt:lpstr>
      <vt:lpstr>Red</vt:lpstr>
      <vt:lpstr>White</vt:lpstr>
      <vt:lpstr>TopSolid’ShopFloor </vt:lpstr>
      <vt:lpstr>CONTENuto</vt:lpstr>
      <vt:lpstr> Cosa e TopSolid’ShopFloor ?</vt:lpstr>
      <vt:lpstr>Cosa e topsolid’shopfloor?</vt:lpstr>
      <vt:lpstr>generale</vt:lpstr>
      <vt:lpstr>COSA E’ topsolid’shopfloor?</vt:lpstr>
      <vt:lpstr>Cosa e’ topsolid’shopfloor?</vt:lpstr>
      <vt:lpstr>Cosa e’ topsolid’shopfloor?</vt:lpstr>
      <vt:lpstr>What is topsolid’shopfloor?</vt:lpstr>
      <vt:lpstr>Cosa e’ topsolid’shopfloor?</vt:lpstr>
      <vt:lpstr> MODULI E FUNZIONALITA’</vt:lpstr>
      <vt:lpstr>GENERALE</vt:lpstr>
      <vt:lpstr>1. GESTIONE PROGETTO</vt:lpstr>
      <vt:lpstr>2. Gestione programma</vt:lpstr>
      <vt:lpstr>3. Gestione utensili</vt:lpstr>
      <vt:lpstr>4. Gestione attrezzature</vt:lpstr>
      <vt:lpstr>5. Impostazione utensile</vt:lpstr>
      <vt:lpstr>6. Gestione grezzi</vt:lpstr>
      <vt:lpstr>7. Gestione magazzino</vt:lpstr>
      <vt:lpstr>Punti chiave| integrazione</vt:lpstr>
      <vt:lpstr>Punti chiave| inserimento dati</vt:lpstr>
      <vt:lpstr>Librerie</vt:lpstr>
      <vt:lpstr> BENEFICI</vt:lpstr>
      <vt:lpstr>BENEFICI</vt:lpstr>
      <vt:lpstr> Vi aspettiamo il 16 o 17 NOVEMBRE alla showroom di VIGEVANO per un esempio pratico </vt:lpstr>
    </vt:vector>
  </TitlesOfParts>
  <Company>TOPSOLID SAS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TopSoli’ShopFloor</dc:title>
  <dc:creator>michael.zuercher@topsolid.com</dc:creator>
  <cp:lastModifiedBy>Topsolid ITalia</cp:lastModifiedBy>
  <cp:revision>7</cp:revision>
  <dcterms:created xsi:type="dcterms:W3CDTF">2021-01-25T09:45:12Z</dcterms:created>
  <dcterms:modified xsi:type="dcterms:W3CDTF">2023-07-19T05:41:47Z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0x0101007FAC7F97B45D684ABA80599A25259D09</vt:lpwstr>
  </property>
  <property fmtid="{D5CDD505-2E9C-101B-9397-08002B2CF9AE}" pid="3" name="MediaServiceImageTags">
    <vt:lpwstr/>
  </property>
</Properties>
</file>