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  <p:sldMasterId id="2147483743" r:id="rId5"/>
    <p:sldMasterId id="2147483735" r:id="rId6"/>
  </p:sldMasterIdLst>
  <p:notesMasterIdLst>
    <p:notesMasterId r:id="rId54"/>
  </p:notesMasterIdLst>
  <p:sldIdLst>
    <p:sldId id="256" r:id="rId7"/>
    <p:sldId id="381" r:id="rId8"/>
    <p:sldId id="384" r:id="rId9"/>
    <p:sldId id="347" r:id="rId10"/>
    <p:sldId id="386" r:id="rId11"/>
    <p:sldId id="330" r:id="rId12"/>
    <p:sldId id="342" r:id="rId13"/>
    <p:sldId id="295" r:id="rId14"/>
    <p:sldId id="259" r:id="rId15"/>
    <p:sldId id="332" r:id="rId16"/>
    <p:sldId id="334" r:id="rId17"/>
    <p:sldId id="337" r:id="rId18"/>
    <p:sldId id="338" r:id="rId19"/>
    <p:sldId id="387" r:id="rId20"/>
    <p:sldId id="383" r:id="rId21"/>
    <p:sldId id="389" r:id="rId22"/>
    <p:sldId id="331" r:id="rId23"/>
    <p:sldId id="339" r:id="rId24"/>
    <p:sldId id="340" r:id="rId25"/>
    <p:sldId id="390" r:id="rId26"/>
    <p:sldId id="391" r:id="rId27"/>
    <p:sldId id="392" r:id="rId28"/>
    <p:sldId id="393" r:id="rId29"/>
    <p:sldId id="294" r:id="rId30"/>
    <p:sldId id="282" r:id="rId31"/>
    <p:sldId id="297" r:id="rId32"/>
    <p:sldId id="394" r:id="rId33"/>
    <p:sldId id="266" r:id="rId34"/>
    <p:sldId id="346" r:id="rId35"/>
    <p:sldId id="395" r:id="rId36"/>
    <p:sldId id="349" r:id="rId37"/>
    <p:sldId id="264" r:id="rId38"/>
    <p:sldId id="351" r:id="rId39"/>
    <p:sldId id="379" r:id="rId40"/>
    <p:sldId id="380" r:id="rId41"/>
    <p:sldId id="367" r:id="rId42"/>
    <p:sldId id="369" r:id="rId43"/>
    <p:sldId id="371" r:id="rId44"/>
    <p:sldId id="373" r:id="rId45"/>
    <p:sldId id="374" r:id="rId46"/>
    <p:sldId id="302" r:id="rId47"/>
    <p:sldId id="358" r:id="rId48"/>
    <p:sldId id="296" r:id="rId49"/>
    <p:sldId id="359" r:id="rId50"/>
    <p:sldId id="375" r:id="rId51"/>
    <p:sldId id="376" r:id="rId52"/>
    <p:sldId id="258" r:id="rId5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A313BE-F06C-46F6-A771-1DA20EFAEE93}">
          <p14:sldIdLst>
            <p14:sldId id="256"/>
          </p14:sldIdLst>
        </p14:section>
        <p14:section name="Summary Section" id="{377798CC-5174-4D21-91ED-D87146C9245E}">
          <p14:sldIdLst/>
        </p14:section>
        <p14:section name="User Interface" id="{4FBA140C-EECA-43E4-B13C-AAEEC2AB44A7}">
          <p14:sldIdLst>
            <p14:sldId id="381"/>
            <p14:sldId id="384"/>
            <p14:sldId id="347"/>
            <p14:sldId id="386"/>
          </p14:sldIdLst>
        </p14:section>
        <p14:section name="PDM" id="{63858FC7-6F10-43E2-8703-8E19B743B145}">
          <p14:sldIdLst>
            <p14:sldId id="330"/>
            <p14:sldId id="342"/>
          </p14:sldIdLst>
        </p14:section>
        <p14:section name="Sketch" id="{53669876-65F1-4956-A023-F88D20A9A01D}">
          <p14:sldIdLst>
            <p14:sldId id="295"/>
            <p14:sldId id="259"/>
            <p14:sldId id="332"/>
            <p14:sldId id="334"/>
            <p14:sldId id="337"/>
            <p14:sldId id="338"/>
            <p14:sldId id="387"/>
          </p14:sldIdLst>
        </p14:section>
        <p14:section name="Annotations" id="{EA568200-7B64-40D0-AB82-B56545616CD3}">
          <p14:sldIdLst>
            <p14:sldId id="383"/>
            <p14:sldId id="389"/>
          </p14:sldIdLst>
        </p14:section>
        <p14:section name="Shape" id="{717D9D8D-14AF-43F3-BEB9-33AC8F77B5B6}">
          <p14:sldIdLst>
            <p14:sldId id="331"/>
            <p14:sldId id="339"/>
            <p14:sldId id="340"/>
            <p14:sldId id="390"/>
          </p14:sldIdLst>
        </p14:section>
        <p14:section name="Surface" id="{0699033F-6E08-4990-AD9A-913DD82FF475}">
          <p14:sldIdLst>
            <p14:sldId id="391"/>
            <p14:sldId id="392"/>
            <p14:sldId id="393"/>
          </p14:sldIdLst>
        </p14:section>
        <p14:section name="SheetMetal" id="{A5B8A1ED-9600-444A-838F-6F1E0867CBB3}">
          <p14:sldIdLst>
            <p14:sldId id="294"/>
            <p14:sldId id="282"/>
          </p14:sldIdLst>
        </p14:section>
        <p14:section name="Assembly" id="{DBF7FA35-5929-4EB6-8C45-E6362856F73F}">
          <p14:sldIdLst>
            <p14:sldId id="297"/>
            <p14:sldId id="394"/>
            <p14:sldId id="266"/>
            <p14:sldId id="346"/>
            <p14:sldId id="395"/>
          </p14:sldIdLst>
        </p14:section>
        <p14:section name="Process, Wizard and Family" id="{5BCBEAA3-044E-4D76-93AC-DFDAB340549E}">
          <p14:sldIdLst>
            <p14:sldId id="349"/>
            <p14:sldId id="264"/>
            <p14:sldId id="351"/>
          </p14:sldIdLst>
        </p14:section>
        <p14:section name="BOM" id="{BBD561B1-CA20-4D6B-A895-5ED7C9EE42C6}">
          <p14:sldIdLst>
            <p14:sldId id="379"/>
            <p14:sldId id="380"/>
          </p14:sldIdLst>
        </p14:section>
        <p14:section name="Construction" id="{210ADD94-1296-441C-B78E-448D45162162}">
          <p14:sldIdLst>
            <p14:sldId id="367"/>
            <p14:sldId id="369"/>
          </p14:sldIdLst>
        </p14:section>
        <p14:section name="Tools" id="{7EFD6F04-8BD3-4523-94DF-ED2DBC107194}">
          <p14:sldIdLst>
            <p14:sldId id="371"/>
            <p14:sldId id="373"/>
            <p14:sldId id="374"/>
          </p14:sldIdLst>
        </p14:section>
        <p14:section name="Materials" id="{88D55848-040B-4D6B-BC63-0BBE14E49A56}">
          <p14:sldIdLst/>
        </p14:section>
        <p14:section name="Drafting" id="{6C265989-E46F-4395-88A8-BA316FDE9B13}">
          <p14:sldIdLst>
            <p14:sldId id="302"/>
            <p14:sldId id="358"/>
            <p14:sldId id="296"/>
            <p14:sldId id="359"/>
          </p14:sldIdLst>
        </p14:section>
        <p14:section name="Interop" id="{B964548E-51BA-4E67-B917-F1531870AADE}">
          <p14:sldIdLst>
            <p14:sldId id="375"/>
            <p14:sldId id="376"/>
          </p14:sldIdLst>
        </p14:section>
        <p14:section name="End" id="{DB3374B3-80F3-4FB0-9775-D19B32332526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213"/>
    <a:srgbClr val="FF0D01"/>
    <a:srgbClr val="3F3B3B"/>
    <a:srgbClr val="3B3C41"/>
    <a:srgbClr val="DA4234"/>
    <a:srgbClr val="DC3E33"/>
    <a:srgbClr val="3B3C3E"/>
    <a:srgbClr val="DA4E3D"/>
    <a:srgbClr val="DA4E3E"/>
    <a:srgbClr val="D84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1FE54-2C3B-4179-AD03-4AA2F0CCE01E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D7AA2-63CB-4DE5-BD41-5BE21F084FCC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182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ADC6C90F-D542-40A0-BA4F-84037EDBFB4D}"/>
              </a:ext>
            </a:extLst>
          </p:cNvPr>
          <p:cNvSpPr/>
          <p:nvPr userDrawn="1"/>
        </p:nvSpPr>
        <p:spPr>
          <a:xfrm>
            <a:off x="4576763" y="4574380"/>
            <a:ext cx="7615237" cy="2303077"/>
          </a:xfrm>
          <a:custGeom>
            <a:avLst/>
            <a:gdLst>
              <a:gd name="connsiteX0" fmla="*/ 1176337 w 7615237"/>
              <a:gd name="connsiteY0" fmla="*/ 0 h 2303077"/>
              <a:gd name="connsiteX1" fmla="*/ 1176337 w 7615237"/>
              <a:gd name="connsiteY1" fmla="*/ 1 h 2303077"/>
              <a:gd name="connsiteX2" fmla="*/ 7615237 w 7615237"/>
              <a:gd name="connsiteY2" fmla="*/ 1 h 2303077"/>
              <a:gd name="connsiteX3" fmla="*/ 7615237 w 7615237"/>
              <a:gd name="connsiteY3" fmla="*/ 2303077 h 2303077"/>
              <a:gd name="connsiteX4" fmla="*/ 1176337 w 7615237"/>
              <a:gd name="connsiteY4" fmla="*/ 2303077 h 2303077"/>
              <a:gd name="connsiteX5" fmla="*/ 1176337 w 7615237"/>
              <a:gd name="connsiteY5" fmla="*/ 2303076 h 2303077"/>
              <a:gd name="connsiteX6" fmla="*/ 0 w 7615237"/>
              <a:gd name="connsiteY6" fmla="*/ 2303076 h 230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5237" h="2303077">
                <a:moveTo>
                  <a:pt x="1176337" y="0"/>
                </a:moveTo>
                <a:lnTo>
                  <a:pt x="1176337" y="1"/>
                </a:lnTo>
                <a:lnTo>
                  <a:pt x="7615237" y="1"/>
                </a:lnTo>
                <a:lnTo>
                  <a:pt x="7615237" y="2303077"/>
                </a:lnTo>
                <a:lnTo>
                  <a:pt x="1176337" y="2303077"/>
                </a:lnTo>
                <a:lnTo>
                  <a:pt x="1176337" y="2303076"/>
                </a:lnTo>
                <a:lnTo>
                  <a:pt x="0" y="2303076"/>
                </a:lnTo>
                <a:close/>
              </a:path>
            </a:pathLst>
          </a:custGeom>
          <a:solidFill>
            <a:srgbClr val="E3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FBC439-AD4F-48F4-A9A7-BD820DBD1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5651" y="4630189"/>
            <a:ext cx="6282922" cy="818600"/>
          </a:xfrm>
        </p:spPr>
        <p:txBody>
          <a:bodyPr anchor="b">
            <a:normAutofit/>
          </a:bodyPr>
          <a:lstStyle>
            <a:lvl1pPr algn="l">
              <a:defRPr lang="fr-FR" sz="3200" b="1" kern="1200" spc="-13" dirty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450B0C-8D19-4D4B-BBA3-778CC0F4D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5650" y="5572572"/>
            <a:ext cx="6282922" cy="655145"/>
          </a:xfrm>
        </p:spPr>
        <p:txBody>
          <a:bodyPr>
            <a:noAutofit/>
          </a:bodyPr>
          <a:lstStyle>
            <a:lvl1pPr marL="0" indent="0" algn="l">
              <a:buNone/>
              <a:defRPr lang="fr-FR" sz="2800" kern="1200" spc="-13" dirty="0" smtClean="0">
                <a:solidFill>
                  <a:srgbClr val="FFFFFF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8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r-FR" dirty="0"/>
          </a:p>
        </p:txBody>
      </p:sp>
      <p:sp>
        <p:nvSpPr>
          <p:cNvPr id="7" name="Cercle : creux 6">
            <a:extLst>
              <a:ext uri="{FF2B5EF4-FFF2-40B4-BE49-F238E27FC236}">
                <a16:creationId xmlns:a16="http://schemas.microsoft.com/office/drawing/2014/main" id="{35A07040-A856-4F34-85D7-4AC9CE6DB152}"/>
              </a:ext>
            </a:extLst>
          </p:cNvPr>
          <p:cNvSpPr>
            <a:spLocks noChangeAspect="1"/>
          </p:cNvSpPr>
          <p:nvPr userDrawn="1"/>
        </p:nvSpPr>
        <p:spPr>
          <a:xfrm>
            <a:off x="2386451" y="1691372"/>
            <a:ext cx="2928339" cy="2931208"/>
          </a:xfrm>
          <a:prstGeom prst="donut">
            <a:avLst>
              <a:gd name="adj" fmla="val 8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AF840611-ED1C-4671-9B23-F26A0360EEE1}"/>
              </a:ext>
            </a:extLst>
          </p:cNvPr>
          <p:cNvSpPr/>
          <p:nvPr userDrawn="1"/>
        </p:nvSpPr>
        <p:spPr>
          <a:xfrm>
            <a:off x="0" y="0"/>
            <a:ext cx="2556694" cy="2405251"/>
          </a:xfrm>
          <a:custGeom>
            <a:avLst/>
            <a:gdLst>
              <a:gd name="connsiteX0" fmla="*/ 2152408 w 2556694"/>
              <a:gd name="connsiteY0" fmla="*/ 0 h 2405251"/>
              <a:gd name="connsiteX1" fmla="*/ 2474814 w 2556694"/>
              <a:gd name="connsiteY1" fmla="*/ 0 h 2405251"/>
              <a:gd name="connsiteX2" fmla="*/ 2518968 w 2556694"/>
              <a:gd name="connsiteY2" fmla="*/ 171890 h 2405251"/>
              <a:gd name="connsiteX3" fmla="*/ 2556694 w 2556694"/>
              <a:gd name="connsiteY3" fmla="*/ 546494 h 2405251"/>
              <a:gd name="connsiteX4" fmla="*/ 699756 w 2556694"/>
              <a:gd name="connsiteY4" fmla="*/ 2405251 h 2405251"/>
              <a:gd name="connsiteX5" fmla="*/ 147559 w 2556694"/>
              <a:gd name="connsiteY5" fmla="*/ 2321685 h 2405251"/>
              <a:gd name="connsiteX6" fmla="*/ 0 w 2556694"/>
              <a:gd name="connsiteY6" fmla="*/ 2267625 h 2405251"/>
              <a:gd name="connsiteX7" fmla="*/ 0 w 2556694"/>
              <a:gd name="connsiteY7" fmla="*/ 1933426 h 2405251"/>
              <a:gd name="connsiteX8" fmla="*/ 95174 w 2556694"/>
              <a:gd name="connsiteY8" fmla="*/ 1979328 h 2405251"/>
              <a:gd name="connsiteX9" fmla="*/ 699756 w 2556694"/>
              <a:gd name="connsiteY9" fmla="*/ 2101530 h 2405251"/>
              <a:gd name="connsiteX10" fmla="*/ 2252973 w 2556694"/>
              <a:gd name="connsiteY10" fmla="*/ 546494 h 2405251"/>
              <a:gd name="connsiteX11" fmla="*/ 2183144 w 2556694"/>
              <a:gd name="connsiteY11" fmla="*/ 84074 h 240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6694" h="2405251">
                <a:moveTo>
                  <a:pt x="2152408" y="0"/>
                </a:moveTo>
                <a:lnTo>
                  <a:pt x="2474814" y="0"/>
                </a:lnTo>
                <a:lnTo>
                  <a:pt x="2518968" y="171890"/>
                </a:lnTo>
                <a:cubicBezTo>
                  <a:pt x="2543704" y="292890"/>
                  <a:pt x="2556694" y="418174"/>
                  <a:pt x="2556694" y="546494"/>
                </a:cubicBezTo>
                <a:cubicBezTo>
                  <a:pt x="2556694" y="1573057"/>
                  <a:pt x="1725315" y="2405251"/>
                  <a:pt x="699756" y="2405251"/>
                </a:cubicBezTo>
                <a:cubicBezTo>
                  <a:pt x="507464" y="2405251"/>
                  <a:pt x="321998" y="2375994"/>
                  <a:pt x="147559" y="2321685"/>
                </a:cubicBezTo>
                <a:lnTo>
                  <a:pt x="0" y="2267625"/>
                </a:lnTo>
                <a:lnTo>
                  <a:pt x="0" y="1933426"/>
                </a:lnTo>
                <a:lnTo>
                  <a:pt x="95174" y="1979328"/>
                </a:lnTo>
                <a:cubicBezTo>
                  <a:pt x="280998" y="2058017"/>
                  <a:pt x="485302" y="2101530"/>
                  <a:pt x="699756" y="2101530"/>
                </a:cubicBezTo>
                <a:cubicBezTo>
                  <a:pt x="1557574" y="2101530"/>
                  <a:pt x="2252973" y="1405317"/>
                  <a:pt x="2252973" y="546494"/>
                </a:cubicBezTo>
                <a:cubicBezTo>
                  <a:pt x="2252973" y="385465"/>
                  <a:pt x="2228526" y="230152"/>
                  <a:pt x="2183144" y="840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A15ECF5-ACE6-4452-9C54-46AF9176FE62}"/>
              </a:ext>
            </a:extLst>
          </p:cNvPr>
          <p:cNvSpPr/>
          <p:nvPr userDrawn="1"/>
        </p:nvSpPr>
        <p:spPr>
          <a:xfrm>
            <a:off x="0" y="5238344"/>
            <a:ext cx="3215689" cy="1619656"/>
          </a:xfrm>
          <a:custGeom>
            <a:avLst/>
            <a:gdLst>
              <a:gd name="connsiteX0" fmla="*/ 1553741 w 3215689"/>
              <a:gd name="connsiteY0" fmla="*/ 0 h 1619656"/>
              <a:gd name="connsiteX1" fmla="*/ 3209430 w 3215689"/>
              <a:gd name="connsiteY1" fmla="*/ 1495582 h 1619656"/>
              <a:gd name="connsiteX2" fmla="*/ 3215689 w 3215689"/>
              <a:gd name="connsiteY2" fmla="*/ 1619656 h 1619656"/>
              <a:gd name="connsiteX3" fmla="*/ 2943479 w 3215689"/>
              <a:gd name="connsiteY3" fmla="*/ 1619656 h 1619656"/>
              <a:gd name="connsiteX4" fmla="*/ 2938625 w 3215689"/>
              <a:gd name="connsiteY4" fmla="*/ 1523413 h 1619656"/>
              <a:gd name="connsiteX5" fmla="*/ 1553741 w 3215689"/>
              <a:gd name="connsiteY5" fmla="*/ 272210 h 1619656"/>
              <a:gd name="connsiteX6" fmla="*/ 168857 w 3215689"/>
              <a:gd name="connsiteY6" fmla="*/ 1523413 h 1619656"/>
              <a:gd name="connsiteX7" fmla="*/ 164003 w 3215689"/>
              <a:gd name="connsiteY7" fmla="*/ 1619656 h 1619656"/>
              <a:gd name="connsiteX8" fmla="*/ 0 w 3215689"/>
              <a:gd name="connsiteY8" fmla="*/ 1619656 h 1619656"/>
              <a:gd name="connsiteX9" fmla="*/ 0 w 3215689"/>
              <a:gd name="connsiteY9" fmla="*/ 1072838 h 1619656"/>
              <a:gd name="connsiteX10" fmla="*/ 20248 w 3215689"/>
              <a:gd name="connsiteY10" fmla="*/ 1017464 h 1619656"/>
              <a:gd name="connsiteX11" fmla="*/ 1553741 w 3215689"/>
              <a:gd name="connsiteY11" fmla="*/ 0 h 161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5689" h="1619656">
                <a:moveTo>
                  <a:pt x="1553741" y="0"/>
                </a:moveTo>
                <a:cubicBezTo>
                  <a:pt x="2415451" y="0"/>
                  <a:pt x="3124202" y="655536"/>
                  <a:pt x="3209430" y="1495582"/>
                </a:cubicBezTo>
                <a:lnTo>
                  <a:pt x="3215689" y="1619656"/>
                </a:lnTo>
                <a:lnTo>
                  <a:pt x="2943479" y="1619656"/>
                </a:lnTo>
                <a:lnTo>
                  <a:pt x="2938625" y="1523413"/>
                </a:lnTo>
                <a:cubicBezTo>
                  <a:pt x="2867337" y="820631"/>
                  <a:pt x="2274510" y="272210"/>
                  <a:pt x="1553741" y="272210"/>
                </a:cubicBezTo>
                <a:cubicBezTo>
                  <a:pt x="832972" y="272210"/>
                  <a:pt x="240145" y="820631"/>
                  <a:pt x="168857" y="1523413"/>
                </a:cubicBezTo>
                <a:lnTo>
                  <a:pt x="164003" y="1619656"/>
                </a:lnTo>
                <a:lnTo>
                  <a:pt x="0" y="1619656"/>
                </a:lnTo>
                <a:lnTo>
                  <a:pt x="0" y="1072838"/>
                </a:lnTo>
                <a:lnTo>
                  <a:pt x="20248" y="1017464"/>
                </a:lnTo>
                <a:cubicBezTo>
                  <a:pt x="272899" y="419543"/>
                  <a:pt x="864373" y="0"/>
                  <a:pt x="15537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ED8DBD9-A5BB-4B13-875D-510DE0700A50}"/>
              </a:ext>
            </a:extLst>
          </p:cNvPr>
          <p:cNvGrpSpPr/>
          <p:nvPr userDrawn="1"/>
        </p:nvGrpSpPr>
        <p:grpSpPr>
          <a:xfrm>
            <a:off x="8124626" y="495300"/>
            <a:ext cx="3238477" cy="3223520"/>
            <a:chOff x="9827820" y="394418"/>
            <a:chExt cx="1792800" cy="1792800"/>
          </a:xfrm>
          <a:solidFill>
            <a:srgbClr val="E32213"/>
          </a:solidFill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45013CC-B7A8-4481-8890-C1C5EF75C1F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27820" y="394418"/>
              <a:ext cx="1792800" cy="17928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65D9050-B690-4063-A135-EB90FF3D6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8" t="23848" r="6816" b="24888"/>
            <a:stretch/>
          </p:blipFill>
          <p:spPr>
            <a:xfrm>
              <a:off x="9988460" y="851418"/>
              <a:ext cx="1408020" cy="414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9281512-8D4E-4522-A3EF-17B24041213D}"/>
                </a:ext>
              </a:extLst>
            </p:cNvPr>
            <p:cNvSpPr txBox="1"/>
            <p:nvPr userDrawn="1"/>
          </p:nvSpPr>
          <p:spPr>
            <a:xfrm>
              <a:off x="9988459" y="1344043"/>
              <a:ext cx="1482536" cy="54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2400" b="0" dirty="0">
                  <a:solidFill>
                    <a:schemeClr val="bg1"/>
                  </a:solidFill>
                </a:rPr>
                <a:t>INTEGRATED</a:t>
              </a:r>
              <a:br>
                <a:rPr lang="fr-FR" sz="2400" b="0" dirty="0">
                  <a:solidFill>
                    <a:schemeClr val="bg1"/>
                  </a:solidFill>
                </a:rPr>
              </a:br>
              <a:r>
                <a:rPr lang="fr-FR" sz="2400" b="0" dirty="0">
                  <a:solidFill>
                    <a:schemeClr val="bg1"/>
                  </a:solidFill>
                </a:rPr>
                <a:t>DIGITAL</a:t>
              </a:r>
              <a:br>
                <a:rPr lang="fr-FR" sz="2400" b="0" dirty="0">
                  <a:solidFill>
                    <a:schemeClr val="bg1"/>
                  </a:solidFill>
                </a:rPr>
              </a:br>
              <a:r>
                <a:rPr lang="fr-FR" sz="2400" b="0" dirty="0">
                  <a:solidFill>
                    <a:schemeClr val="bg1"/>
                  </a:solidFill>
                </a:rPr>
                <a:t>FACTORY</a:t>
              </a:r>
            </a:p>
          </p:txBody>
        </p:sp>
      </p:grp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EEF00E9-E370-40ED-B107-51D2D4B3DD2B}"/>
              </a:ext>
            </a:extLst>
          </p:cNvPr>
          <p:cNvCxnSpPr>
            <a:cxnSpLocks/>
          </p:cNvCxnSpPr>
          <p:nvPr userDrawn="1"/>
        </p:nvCxnSpPr>
        <p:spPr>
          <a:xfrm flipH="1">
            <a:off x="4452938" y="4502150"/>
            <a:ext cx="852487" cy="1717675"/>
          </a:xfrm>
          <a:prstGeom prst="line">
            <a:avLst/>
          </a:prstGeom>
          <a:ln w="71120" cap="rnd">
            <a:solidFill>
              <a:srgbClr val="E3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43DC5BB-9895-48FB-90A0-961D93C3320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29225" y="3971925"/>
            <a:ext cx="482600" cy="987425"/>
          </a:xfrm>
          <a:prstGeom prst="line">
            <a:avLst/>
          </a:prstGeom>
          <a:ln w="57150" cap="rnd">
            <a:solidFill>
              <a:srgbClr val="E3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34268-60FA-4A64-8B38-78DBBA15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58221" y="6353954"/>
            <a:ext cx="1160350" cy="365125"/>
          </a:xfr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A47ED0-57F1-4974-85D8-A1F62005A19A}" type="datetime1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59C3CBC-A7F0-4CCF-8084-32262D914C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35650" y="6353175"/>
            <a:ext cx="4975225" cy="365125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>
                <a:latin typeface="Lato" panose="020F0502020204030203" pitchFamily="34" charset="0"/>
              </a:rPr>
              <a:t>Auteur - 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4189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bg>
      <p:bgPr>
        <a:solidFill>
          <a:srgbClr val="FF0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A1EE088-C929-42F2-9973-25B70D3D198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013281" y="3376613"/>
            <a:ext cx="716757" cy="1454943"/>
          </a:xfrm>
          <a:prstGeom prst="line">
            <a:avLst/>
          </a:prstGeom>
          <a:ln w="222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D0719AD-531C-4C5E-9C47-A8AAE8CD378C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60781" y="3640931"/>
            <a:ext cx="1345408" cy="2738438"/>
          </a:xfrm>
          <a:prstGeom prst="line">
            <a:avLst/>
          </a:prstGeom>
          <a:ln w="7112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901B1E4A-DC2C-4DBF-AB18-F208AD4842B4}"/>
              </a:ext>
            </a:extLst>
          </p:cNvPr>
          <p:cNvGrpSpPr/>
          <p:nvPr userDrawn="1"/>
        </p:nvGrpSpPr>
        <p:grpSpPr>
          <a:xfrm>
            <a:off x="9646844" y="470975"/>
            <a:ext cx="1792800" cy="1792800"/>
            <a:chOff x="9827819" y="394418"/>
            <a:chExt cx="1792800" cy="179280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DDFF1F9-E217-407C-9D96-4B93176150A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27819" y="394418"/>
              <a:ext cx="1792800" cy="1792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D3609C2-160E-4D1D-AA57-0FCC85E1D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35" b="20335"/>
            <a:stretch/>
          </p:blipFill>
          <p:spPr>
            <a:xfrm>
              <a:off x="9988459" y="851418"/>
              <a:ext cx="1408020" cy="41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6427BE5-5043-42F0-A53E-6261E308AC9F}"/>
                </a:ext>
              </a:extLst>
            </p:cNvPr>
            <p:cNvSpPr txBox="1"/>
            <p:nvPr userDrawn="1"/>
          </p:nvSpPr>
          <p:spPr>
            <a:xfrm>
              <a:off x="9988459" y="1353568"/>
              <a:ext cx="14825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400" dirty="0">
                  <a:solidFill>
                    <a:srgbClr val="DA4234"/>
                  </a:solidFill>
                </a:rPr>
                <a:t>INTEGRATED</a:t>
              </a:r>
              <a:br>
                <a:rPr lang="fr-FR" sz="1400" dirty="0">
                  <a:solidFill>
                    <a:srgbClr val="DA4234"/>
                  </a:solidFill>
                </a:rPr>
              </a:br>
              <a:r>
                <a:rPr lang="fr-FR" sz="1400" dirty="0">
                  <a:solidFill>
                    <a:srgbClr val="DA4234"/>
                  </a:solidFill>
                </a:rPr>
                <a:t>DIGITAL</a:t>
              </a:r>
              <a:br>
                <a:rPr lang="fr-FR" sz="1400" dirty="0">
                  <a:solidFill>
                    <a:srgbClr val="DA4234"/>
                  </a:solidFill>
                </a:rPr>
              </a:br>
              <a:r>
                <a:rPr lang="fr-FR" sz="1400" dirty="0">
                  <a:solidFill>
                    <a:srgbClr val="DA4234"/>
                  </a:solidFill>
                </a:rPr>
                <a:t>FACTORY</a:t>
              </a:r>
            </a:p>
          </p:txBody>
        </p:sp>
      </p:grp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913C21F-B08A-4996-A8AD-DB3166099F52}"/>
              </a:ext>
            </a:extLst>
          </p:cNvPr>
          <p:cNvSpPr/>
          <p:nvPr userDrawn="1"/>
        </p:nvSpPr>
        <p:spPr>
          <a:xfrm>
            <a:off x="3199237" y="5543550"/>
            <a:ext cx="2142708" cy="1314450"/>
          </a:xfrm>
          <a:custGeom>
            <a:avLst/>
            <a:gdLst>
              <a:gd name="connsiteX0" fmla="*/ 1071354 w 2142708"/>
              <a:gd name="connsiteY0" fmla="*/ 0 h 1314450"/>
              <a:gd name="connsiteX1" fmla="*/ 2142708 w 2142708"/>
              <a:gd name="connsiteY1" fmla="*/ 1072404 h 1314450"/>
              <a:gd name="connsiteX2" fmla="*/ 2120942 w 2142708"/>
              <a:gd name="connsiteY2" fmla="*/ 1288531 h 1314450"/>
              <a:gd name="connsiteX3" fmla="*/ 2114284 w 2142708"/>
              <a:gd name="connsiteY3" fmla="*/ 1314450 h 1314450"/>
              <a:gd name="connsiteX4" fmla="*/ 1930285 w 2142708"/>
              <a:gd name="connsiteY4" fmla="*/ 1314450 h 1314450"/>
              <a:gd name="connsiteX5" fmla="*/ 1949271 w 2142708"/>
              <a:gd name="connsiteY5" fmla="*/ 1253216 h 1314450"/>
              <a:gd name="connsiteX6" fmla="*/ 1967477 w 2142708"/>
              <a:gd name="connsiteY6" fmla="*/ 1072404 h 1314450"/>
              <a:gd name="connsiteX7" fmla="*/ 1071354 w 2142708"/>
              <a:gd name="connsiteY7" fmla="*/ 175231 h 1314450"/>
              <a:gd name="connsiteX8" fmla="*/ 175231 w 2142708"/>
              <a:gd name="connsiteY8" fmla="*/ 1072404 h 1314450"/>
              <a:gd name="connsiteX9" fmla="*/ 193437 w 2142708"/>
              <a:gd name="connsiteY9" fmla="*/ 1253216 h 1314450"/>
              <a:gd name="connsiteX10" fmla="*/ 212423 w 2142708"/>
              <a:gd name="connsiteY10" fmla="*/ 1314450 h 1314450"/>
              <a:gd name="connsiteX11" fmla="*/ 28424 w 2142708"/>
              <a:gd name="connsiteY11" fmla="*/ 1314450 h 1314450"/>
              <a:gd name="connsiteX12" fmla="*/ 21766 w 2142708"/>
              <a:gd name="connsiteY12" fmla="*/ 1288531 h 1314450"/>
              <a:gd name="connsiteX13" fmla="*/ 0 w 2142708"/>
              <a:gd name="connsiteY13" fmla="*/ 1072404 h 1314450"/>
              <a:gd name="connsiteX14" fmla="*/ 1071354 w 2142708"/>
              <a:gd name="connsiteY14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2708" h="1314450">
                <a:moveTo>
                  <a:pt x="1071354" y="0"/>
                </a:moveTo>
                <a:cubicBezTo>
                  <a:pt x="1663046" y="0"/>
                  <a:pt x="2142708" y="480132"/>
                  <a:pt x="2142708" y="1072404"/>
                </a:cubicBezTo>
                <a:cubicBezTo>
                  <a:pt x="2142708" y="1146438"/>
                  <a:pt x="2135214" y="1218720"/>
                  <a:pt x="2120942" y="1288531"/>
                </a:cubicBezTo>
                <a:lnTo>
                  <a:pt x="2114284" y="1314450"/>
                </a:lnTo>
                <a:lnTo>
                  <a:pt x="1930285" y="1314450"/>
                </a:lnTo>
                <a:lnTo>
                  <a:pt x="1949271" y="1253216"/>
                </a:lnTo>
                <a:cubicBezTo>
                  <a:pt x="1961208" y="1194812"/>
                  <a:pt x="1967477" y="1134341"/>
                  <a:pt x="1967477" y="1072404"/>
                </a:cubicBezTo>
                <a:cubicBezTo>
                  <a:pt x="1967477" y="576909"/>
                  <a:pt x="1566269" y="175231"/>
                  <a:pt x="1071354" y="175231"/>
                </a:cubicBezTo>
                <a:cubicBezTo>
                  <a:pt x="576439" y="175231"/>
                  <a:pt x="175231" y="576909"/>
                  <a:pt x="175231" y="1072404"/>
                </a:cubicBezTo>
                <a:cubicBezTo>
                  <a:pt x="175231" y="1134341"/>
                  <a:pt x="181500" y="1194812"/>
                  <a:pt x="193437" y="1253216"/>
                </a:cubicBezTo>
                <a:lnTo>
                  <a:pt x="212423" y="1314450"/>
                </a:lnTo>
                <a:lnTo>
                  <a:pt x="28424" y="1314450"/>
                </a:lnTo>
                <a:lnTo>
                  <a:pt x="21766" y="1288531"/>
                </a:lnTo>
                <a:cubicBezTo>
                  <a:pt x="7495" y="1218720"/>
                  <a:pt x="0" y="1146438"/>
                  <a:pt x="0" y="1072404"/>
                </a:cubicBezTo>
                <a:cubicBezTo>
                  <a:pt x="0" y="480132"/>
                  <a:pt x="479662" y="0"/>
                  <a:pt x="10713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4F963B3-0CCF-485C-8EE1-90620D4A02A8}"/>
              </a:ext>
            </a:extLst>
          </p:cNvPr>
          <p:cNvSpPr/>
          <p:nvPr userDrawn="1"/>
        </p:nvSpPr>
        <p:spPr>
          <a:xfrm>
            <a:off x="2207620" y="0"/>
            <a:ext cx="4741750" cy="2228850"/>
          </a:xfrm>
          <a:custGeom>
            <a:avLst/>
            <a:gdLst>
              <a:gd name="connsiteX0" fmla="*/ 0 w 4741750"/>
              <a:gd name="connsiteY0" fmla="*/ 0 h 2228850"/>
              <a:gd name="connsiteX1" fmla="*/ 389034 w 4741750"/>
              <a:gd name="connsiteY1" fmla="*/ 0 h 2228850"/>
              <a:gd name="connsiteX2" fmla="*/ 391638 w 4741750"/>
              <a:gd name="connsiteY2" fmla="*/ 51630 h 2228850"/>
              <a:gd name="connsiteX3" fmla="*/ 2370875 w 4741750"/>
              <a:gd name="connsiteY3" fmla="*/ 1839815 h 2228850"/>
              <a:gd name="connsiteX4" fmla="*/ 4350113 w 4741750"/>
              <a:gd name="connsiteY4" fmla="*/ 51630 h 2228850"/>
              <a:gd name="connsiteX5" fmla="*/ 4352717 w 4741750"/>
              <a:gd name="connsiteY5" fmla="*/ 0 h 2228850"/>
              <a:gd name="connsiteX6" fmla="*/ 4741750 w 4741750"/>
              <a:gd name="connsiteY6" fmla="*/ 0 h 2228850"/>
              <a:gd name="connsiteX7" fmla="*/ 4737139 w 4741750"/>
              <a:gd name="connsiteY7" fmla="*/ 91407 h 2228850"/>
              <a:gd name="connsiteX8" fmla="*/ 2370875 w 4741750"/>
              <a:gd name="connsiteY8" fmla="*/ 2228850 h 2228850"/>
              <a:gd name="connsiteX9" fmla="*/ 4611 w 4741750"/>
              <a:gd name="connsiteY9" fmla="*/ 91407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1750" h="2228850">
                <a:moveTo>
                  <a:pt x="0" y="0"/>
                </a:moveTo>
                <a:lnTo>
                  <a:pt x="389034" y="0"/>
                </a:lnTo>
                <a:lnTo>
                  <a:pt x="391638" y="51630"/>
                </a:lnTo>
                <a:cubicBezTo>
                  <a:pt x="493521" y="1056027"/>
                  <a:pt x="1340774" y="1839815"/>
                  <a:pt x="2370875" y="1839815"/>
                </a:cubicBezTo>
                <a:cubicBezTo>
                  <a:pt x="3400977" y="1839815"/>
                  <a:pt x="4248230" y="1056027"/>
                  <a:pt x="4350113" y="51630"/>
                </a:cubicBezTo>
                <a:lnTo>
                  <a:pt x="4352717" y="0"/>
                </a:lnTo>
                <a:lnTo>
                  <a:pt x="4741750" y="0"/>
                </a:lnTo>
                <a:lnTo>
                  <a:pt x="4737139" y="91407"/>
                </a:lnTo>
                <a:cubicBezTo>
                  <a:pt x="4615334" y="1291976"/>
                  <a:pt x="3602407" y="2228850"/>
                  <a:pt x="2370875" y="2228850"/>
                </a:cubicBezTo>
                <a:cubicBezTo>
                  <a:pt x="1139343" y="2228850"/>
                  <a:pt x="126417" y="1291976"/>
                  <a:pt x="4611" y="914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Cercle : creux 5">
            <a:extLst>
              <a:ext uri="{FF2B5EF4-FFF2-40B4-BE49-F238E27FC236}">
                <a16:creationId xmlns:a16="http://schemas.microsoft.com/office/drawing/2014/main" id="{CA863CCF-0828-4E9A-BE49-95687BA6E703}"/>
              </a:ext>
            </a:extLst>
          </p:cNvPr>
          <p:cNvSpPr>
            <a:spLocks noChangeAspect="1"/>
          </p:cNvSpPr>
          <p:nvPr userDrawn="1"/>
        </p:nvSpPr>
        <p:spPr>
          <a:xfrm>
            <a:off x="348086" y="2330450"/>
            <a:ext cx="2999119" cy="3002058"/>
          </a:xfrm>
          <a:prstGeom prst="donut">
            <a:avLst>
              <a:gd name="adj" fmla="val 8178"/>
            </a:avLst>
          </a:prstGeom>
          <a:solidFill>
            <a:srgbClr val="3B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76FE86F-EB64-47BB-91AA-4E520FB0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25" y="2975969"/>
            <a:ext cx="6991350" cy="638031"/>
          </a:xfrm>
        </p:spPr>
        <p:txBody>
          <a:bodyPr anchor="t" anchorCtr="0">
            <a:normAutofit/>
          </a:bodyPr>
          <a:lstStyle>
            <a:lvl1pPr algn="ctr">
              <a:defRPr lang="fr-FR" sz="2800" b="1" kern="0" cap="all" baseline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6076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FD5B5-0C59-4689-B15B-23CA29A9D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61ED20-F949-4180-AA76-FFFEBDFBA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410C89-8721-4A13-8BAA-5FEBCCED7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397679-E0DB-442B-B232-5271CA9A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1A0D-7633-4C8A-BD63-BB0B9AFC7588}" type="datetime1">
              <a:rPr lang="fr-FR" smtClean="0"/>
              <a:t>19/07/2023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9AD6AA-D318-4715-B9C0-9D8EFA5D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9568A3-5841-4DA8-AC9F-F2532AB1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519" y="6353203"/>
            <a:ext cx="2501399" cy="365125"/>
          </a:xfrm>
          <a:prstGeom prst="rect">
            <a:avLst/>
          </a:prstGeom>
        </p:spPr>
        <p:txBody>
          <a:bodyPr/>
          <a:lstStyle/>
          <a:p>
            <a:fld id="{E29D0A80-D934-45B8-A0C8-A275FFD731D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15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E43C2F-64AE-4D9E-A8A0-F3877A37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9F4E1D-6B19-41F4-896A-9EBAAF2B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3073A-5193-49B3-B636-5AAC5CE6309B}" type="datetime1">
              <a:rPr lang="fr-FR" smtClean="0"/>
              <a:t>19/07/2023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109083-9BF7-455B-852E-613D9ADC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422272-D69F-4A80-A22D-440E8465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519" y="6353203"/>
            <a:ext cx="2501399" cy="365125"/>
          </a:xfrm>
          <a:prstGeom prst="rect">
            <a:avLst/>
          </a:prstGeom>
        </p:spPr>
        <p:txBody>
          <a:bodyPr/>
          <a:lstStyle/>
          <a:p>
            <a:fld id="{E29D0A80-D934-45B8-A0C8-A275FFD731D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48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rgbClr val="FF0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1F57F3-1259-4EEA-81F7-0761DD8F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38FF7-66FE-4CF8-B9BB-91A237DB2B94}" type="datetime1">
              <a:rPr lang="fr-FR" smtClean="0"/>
              <a:t>19/07/2023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2B4A66-6EFD-4A90-AF2F-05A62A90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D0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B4A6FD-57C6-453E-BAF4-1CFFDE11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519" y="6353203"/>
            <a:ext cx="2501399" cy="365125"/>
          </a:xfrm>
          <a:prstGeom prst="rect">
            <a:avLst/>
          </a:prstGeom>
        </p:spPr>
        <p:txBody>
          <a:bodyPr/>
          <a:lstStyle/>
          <a:p>
            <a:fld id="{E29D0A80-D934-45B8-A0C8-A275FFD731D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281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fin">
    <p:bg>
      <p:bgPr>
        <a:solidFill>
          <a:srgbClr val="FF0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rcle : creux 2">
            <a:extLst>
              <a:ext uri="{FF2B5EF4-FFF2-40B4-BE49-F238E27FC236}">
                <a16:creationId xmlns:a16="http://schemas.microsoft.com/office/drawing/2014/main" id="{D0CDA598-58EE-4E57-9322-E6BD6C070D6A}"/>
              </a:ext>
            </a:extLst>
          </p:cNvPr>
          <p:cNvSpPr>
            <a:spLocks noChangeAspect="1"/>
          </p:cNvSpPr>
          <p:nvPr userDrawn="1"/>
        </p:nvSpPr>
        <p:spPr>
          <a:xfrm>
            <a:off x="6223364" y="2055459"/>
            <a:ext cx="2744392" cy="2747082"/>
          </a:xfrm>
          <a:prstGeom prst="donut">
            <a:avLst>
              <a:gd name="adj" fmla="val 8178"/>
            </a:avLst>
          </a:prstGeom>
          <a:solidFill>
            <a:srgbClr val="3B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55345F2-CD3D-444E-8387-2140628C1B87}"/>
              </a:ext>
            </a:extLst>
          </p:cNvPr>
          <p:cNvGrpSpPr/>
          <p:nvPr userDrawn="1"/>
        </p:nvGrpSpPr>
        <p:grpSpPr>
          <a:xfrm>
            <a:off x="1468567" y="388842"/>
            <a:ext cx="3015987" cy="3002058"/>
            <a:chOff x="9827820" y="394418"/>
            <a:chExt cx="1792800" cy="17928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0061BAC-E5CF-4AF3-88E2-86154B6B57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27820" y="394418"/>
              <a:ext cx="1792800" cy="1792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F13574B-DC4C-414F-82E3-01FB63BB39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72" b="20472"/>
            <a:stretch/>
          </p:blipFill>
          <p:spPr>
            <a:xfrm>
              <a:off x="9988460" y="851418"/>
              <a:ext cx="1408020" cy="41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8AF60BF-590E-45BE-96D3-4BABE8739F39}"/>
                </a:ext>
              </a:extLst>
            </p:cNvPr>
            <p:cNvSpPr txBox="1"/>
            <p:nvPr userDrawn="1"/>
          </p:nvSpPr>
          <p:spPr>
            <a:xfrm>
              <a:off x="9988459" y="1344043"/>
              <a:ext cx="1482536" cy="588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2400" b="0" dirty="0">
                  <a:solidFill>
                    <a:srgbClr val="E32213"/>
                  </a:solidFill>
                </a:rPr>
                <a:t>INTEGRATED</a:t>
              </a:r>
              <a:br>
                <a:rPr lang="fr-FR" sz="2400" b="0" dirty="0">
                  <a:solidFill>
                    <a:srgbClr val="E32213"/>
                  </a:solidFill>
                </a:rPr>
              </a:br>
              <a:r>
                <a:rPr lang="fr-FR" sz="2400" b="0" dirty="0">
                  <a:solidFill>
                    <a:srgbClr val="E32213"/>
                  </a:solidFill>
                </a:rPr>
                <a:t>DIGITAL</a:t>
              </a:r>
              <a:br>
                <a:rPr lang="fr-FR" sz="2400" b="0" dirty="0">
                  <a:solidFill>
                    <a:srgbClr val="E32213"/>
                  </a:solidFill>
                </a:rPr>
              </a:br>
              <a:r>
                <a:rPr lang="fr-FR" sz="2400" b="0" dirty="0">
                  <a:solidFill>
                    <a:srgbClr val="E32213"/>
                  </a:solidFill>
                </a:rPr>
                <a:t>FACTORY</a:t>
              </a:r>
            </a:p>
          </p:txBody>
        </p:sp>
      </p:grp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CD2DDD7-5B3D-458B-8D3E-DA6FA5565031}"/>
              </a:ext>
            </a:extLst>
          </p:cNvPr>
          <p:cNvCxnSpPr>
            <a:cxnSpLocks/>
          </p:cNvCxnSpPr>
          <p:nvPr userDrawn="1"/>
        </p:nvCxnSpPr>
        <p:spPr>
          <a:xfrm>
            <a:off x="5000625" y="3949700"/>
            <a:ext cx="936625" cy="1892300"/>
          </a:xfrm>
          <a:prstGeom prst="line">
            <a:avLst/>
          </a:prstGeom>
          <a:ln w="825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4A7D579-F298-4138-A95E-6AD207D6674D}"/>
              </a:ext>
            </a:extLst>
          </p:cNvPr>
          <p:cNvCxnSpPr>
            <a:cxnSpLocks/>
          </p:cNvCxnSpPr>
          <p:nvPr userDrawn="1"/>
        </p:nvCxnSpPr>
        <p:spPr>
          <a:xfrm>
            <a:off x="4556125" y="3390900"/>
            <a:ext cx="536575" cy="1073150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58F974B2-4C07-4F27-AB9C-E6F665F2A990}"/>
              </a:ext>
            </a:extLst>
          </p:cNvPr>
          <p:cNvSpPr/>
          <p:nvPr userDrawn="1"/>
        </p:nvSpPr>
        <p:spPr>
          <a:xfrm>
            <a:off x="-1" y="4095750"/>
            <a:ext cx="5953125" cy="2762250"/>
          </a:xfrm>
          <a:custGeom>
            <a:avLst/>
            <a:gdLst>
              <a:gd name="connsiteX0" fmla="*/ 4648201 w 5953125"/>
              <a:gd name="connsiteY0" fmla="*/ 2 h 2762250"/>
              <a:gd name="connsiteX1" fmla="*/ 5953125 w 5953125"/>
              <a:gd name="connsiteY1" fmla="*/ 2762250 h 2762250"/>
              <a:gd name="connsiteX2" fmla="*/ 4648201 w 5953125"/>
              <a:gd name="connsiteY2" fmla="*/ 2762250 h 2762250"/>
              <a:gd name="connsiteX3" fmla="*/ 4648200 w 5953125"/>
              <a:gd name="connsiteY3" fmla="*/ 0 h 2762250"/>
              <a:gd name="connsiteX4" fmla="*/ 4648201 w 5953125"/>
              <a:gd name="connsiteY4" fmla="*/ 0 h 2762250"/>
              <a:gd name="connsiteX5" fmla="*/ 4648201 w 5953125"/>
              <a:gd name="connsiteY5" fmla="*/ 2 h 2762250"/>
              <a:gd name="connsiteX6" fmla="*/ 0 w 5953125"/>
              <a:gd name="connsiteY6" fmla="*/ 0 h 2762250"/>
              <a:gd name="connsiteX7" fmla="*/ 4648200 w 5953125"/>
              <a:gd name="connsiteY7" fmla="*/ 0 h 2762250"/>
              <a:gd name="connsiteX8" fmla="*/ 4648200 w 5953125"/>
              <a:gd name="connsiteY8" fmla="*/ 2762250 h 2762250"/>
              <a:gd name="connsiteX9" fmla="*/ 0 w 5953125"/>
              <a:gd name="connsiteY9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3125" h="2762250">
                <a:moveTo>
                  <a:pt x="4648201" y="2"/>
                </a:moveTo>
                <a:lnTo>
                  <a:pt x="5953125" y="2762250"/>
                </a:lnTo>
                <a:lnTo>
                  <a:pt x="4648201" y="2762250"/>
                </a:lnTo>
                <a:close/>
                <a:moveTo>
                  <a:pt x="4648200" y="0"/>
                </a:moveTo>
                <a:lnTo>
                  <a:pt x="4648201" y="0"/>
                </a:lnTo>
                <a:lnTo>
                  <a:pt x="4648201" y="2"/>
                </a:lnTo>
                <a:close/>
                <a:moveTo>
                  <a:pt x="0" y="0"/>
                </a:moveTo>
                <a:lnTo>
                  <a:pt x="4648200" y="0"/>
                </a:lnTo>
                <a:lnTo>
                  <a:pt x="4648200" y="2762250"/>
                </a:lnTo>
                <a:lnTo>
                  <a:pt x="0" y="27622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1F62228-64E8-412B-9F95-7326D3503146}"/>
              </a:ext>
            </a:extLst>
          </p:cNvPr>
          <p:cNvSpPr/>
          <p:nvPr userDrawn="1"/>
        </p:nvSpPr>
        <p:spPr>
          <a:xfrm>
            <a:off x="8612778" y="0"/>
            <a:ext cx="3579222" cy="2234488"/>
          </a:xfrm>
          <a:custGeom>
            <a:avLst/>
            <a:gdLst>
              <a:gd name="connsiteX0" fmla="*/ 0 w 3579222"/>
              <a:gd name="connsiteY0" fmla="*/ 0 h 2234488"/>
              <a:gd name="connsiteX1" fmla="*/ 440598 w 3579222"/>
              <a:gd name="connsiteY1" fmla="*/ 0 h 2234488"/>
              <a:gd name="connsiteX2" fmla="*/ 443003 w 3579222"/>
              <a:gd name="connsiteY2" fmla="*/ 15780 h 2234488"/>
              <a:gd name="connsiteX3" fmla="*/ 2627681 w 3579222"/>
              <a:gd name="connsiteY3" fmla="*/ 1798430 h 2234488"/>
              <a:gd name="connsiteX4" fmla="*/ 3495691 w 3579222"/>
              <a:gd name="connsiteY4" fmla="*/ 1622982 h 2234488"/>
              <a:gd name="connsiteX5" fmla="*/ 3579222 w 3579222"/>
              <a:gd name="connsiteY5" fmla="*/ 1582696 h 2234488"/>
              <a:gd name="connsiteX6" fmla="*/ 3579222 w 3579222"/>
              <a:gd name="connsiteY6" fmla="*/ 2056353 h 2234488"/>
              <a:gd name="connsiteX7" fmla="*/ 3420480 w 3579222"/>
              <a:gd name="connsiteY7" fmla="*/ 2114511 h 2234488"/>
              <a:gd name="connsiteX8" fmla="*/ 2627681 w 3579222"/>
              <a:gd name="connsiteY8" fmla="*/ 2234488 h 2234488"/>
              <a:gd name="connsiteX9" fmla="*/ 15805 w 3579222"/>
              <a:gd name="connsiteY9" fmla="*/ 103661 h 223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9222" h="2234488">
                <a:moveTo>
                  <a:pt x="0" y="0"/>
                </a:moveTo>
                <a:lnTo>
                  <a:pt x="440598" y="0"/>
                </a:lnTo>
                <a:lnTo>
                  <a:pt x="443003" y="15780"/>
                </a:lnTo>
                <a:cubicBezTo>
                  <a:pt x="650941" y="1033137"/>
                  <a:pt x="1550043" y="1798430"/>
                  <a:pt x="2627681" y="1798430"/>
                </a:cubicBezTo>
                <a:cubicBezTo>
                  <a:pt x="2935578" y="1798430"/>
                  <a:pt x="3228900" y="1735957"/>
                  <a:pt x="3495691" y="1622982"/>
                </a:cubicBezTo>
                <a:lnTo>
                  <a:pt x="3579222" y="1582696"/>
                </a:lnTo>
                <a:lnTo>
                  <a:pt x="3579222" y="2056353"/>
                </a:lnTo>
                <a:lnTo>
                  <a:pt x="3420480" y="2114511"/>
                </a:lnTo>
                <a:cubicBezTo>
                  <a:pt x="3170035" y="2192484"/>
                  <a:pt x="2903759" y="2234488"/>
                  <a:pt x="2627681" y="2234488"/>
                </a:cubicBezTo>
                <a:cubicBezTo>
                  <a:pt x="1339319" y="2234488"/>
                  <a:pt x="264403" y="1319722"/>
                  <a:pt x="15805" y="10366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1563BAE9-160A-44B4-859C-06E623660162}"/>
              </a:ext>
            </a:extLst>
          </p:cNvPr>
          <p:cNvSpPr/>
          <p:nvPr userDrawn="1"/>
        </p:nvSpPr>
        <p:spPr>
          <a:xfrm>
            <a:off x="9410700" y="5086395"/>
            <a:ext cx="2232922" cy="1771605"/>
          </a:xfrm>
          <a:custGeom>
            <a:avLst/>
            <a:gdLst>
              <a:gd name="connsiteX0" fmla="*/ 1116461 w 2232922"/>
              <a:gd name="connsiteY0" fmla="*/ 0 h 1771605"/>
              <a:gd name="connsiteX1" fmla="*/ 2232922 w 2232922"/>
              <a:gd name="connsiteY1" fmla="*/ 1117555 h 1771605"/>
              <a:gd name="connsiteX2" fmla="*/ 2042248 w 2232922"/>
              <a:gd name="connsiteY2" fmla="*/ 1742391 h 1771605"/>
              <a:gd name="connsiteX3" fmla="*/ 2018168 w 2232922"/>
              <a:gd name="connsiteY3" fmla="*/ 1771605 h 1771605"/>
              <a:gd name="connsiteX4" fmla="*/ 1782611 w 2232922"/>
              <a:gd name="connsiteY4" fmla="*/ 1771605 h 1771605"/>
              <a:gd name="connsiteX5" fmla="*/ 1890827 w 2232922"/>
              <a:gd name="connsiteY5" fmla="*/ 1640293 h 1771605"/>
              <a:gd name="connsiteX6" fmla="*/ 2050314 w 2232922"/>
              <a:gd name="connsiteY6" fmla="*/ 1117555 h 1771605"/>
              <a:gd name="connsiteX7" fmla="*/ 1116461 w 2232922"/>
              <a:gd name="connsiteY7" fmla="*/ 182608 h 1771605"/>
              <a:gd name="connsiteX8" fmla="*/ 182608 w 2232922"/>
              <a:gd name="connsiteY8" fmla="*/ 1117555 h 1771605"/>
              <a:gd name="connsiteX9" fmla="*/ 342095 w 2232922"/>
              <a:gd name="connsiteY9" fmla="*/ 1640293 h 1771605"/>
              <a:gd name="connsiteX10" fmla="*/ 450311 w 2232922"/>
              <a:gd name="connsiteY10" fmla="*/ 1771605 h 1771605"/>
              <a:gd name="connsiteX11" fmla="*/ 214755 w 2232922"/>
              <a:gd name="connsiteY11" fmla="*/ 1771605 h 1771605"/>
              <a:gd name="connsiteX12" fmla="*/ 190674 w 2232922"/>
              <a:gd name="connsiteY12" fmla="*/ 1742391 h 1771605"/>
              <a:gd name="connsiteX13" fmla="*/ 0 w 2232922"/>
              <a:gd name="connsiteY13" fmla="*/ 1117555 h 1771605"/>
              <a:gd name="connsiteX14" fmla="*/ 1116461 w 2232922"/>
              <a:gd name="connsiteY14" fmla="*/ 0 h 177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2922" h="1771605">
                <a:moveTo>
                  <a:pt x="1116461" y="0"/>
                </a:moveTo>
                <a:cubicBezTo>
                  <a:pt x="1733065" y="0"/>
                  <a:pt x="2232922" y="500346"/>
                  <a:pt x="2232922" y="1117555"/>
                </a:cubicBezTo>
                <a:cubicBezTo>
                  <a:pt x="2232922" y="1349009"/>
                  <a:pt x="2162630" y="1564028"/>
                  <a:pt x="2042248" y="1742391"/>
                </a:cubicBezTo>
                <a:lnTo>
                  <a:pt x="2018168" y="1771605"/>
                </a:lnTo>
                <a:lnTo>
                  <a:pt x="1782611" y="1771605"/>
                </a:lnTo>
                <a:lnTo>
                  <a:pt x="1890827" y="1640293"/>
                </a:lnTo>
                <a:cubicBezTo>
                  <a:pt x="1991519" y="1491075"/>
                  <a:pt x="2050314" y="1311189"/>
                  <a:pt x="2050314" y="1117555"/>
                </a:cubicBezTo>
                <a:cubicBezTo>
                  <a:pt x="2050314" y="601198"/>
                  <a:pt x="1632214" y="182608"/>
                  <a:pt x="1116461" y="182608"/>
                </a:cubicBezTo>
                <a:cubicBezTo>
                  <a:pt x="600708" y="182608"/>
                  <a:pt x="182608" y="601198"/>
                  <a:pt x="182608" y="1117555"/>
                </a:cubicBezTo>
                <a:cubicBezTo>
                  <a:pt x="182608" y="1311189"/>
                  <a:pt x="241403" y="1491075"/>
                  <a:pt x="342095" y="1640293"/>
                </a:cubicBezTo>
                <a:lnTo>
                  <a:pt x="450311" y="1771605"/>
                </a:lnTo>
                <a:lnTo>
                  <a:pt x="214755" y="1771605"/>
                </a:lnTo>
                <a:lnTo>
                  <a:pt x="190674" y="1742391"/>
                </a:lnTo>
                <a:cubicBezTo>
                  <a:pt x="70292" y="1564028"/>
                  <a:pt x="0" y="1349009"/>
                  <a:pt x="0" y="1117555"/>
                </a:cubicBezTo>
                <a:cubicBezTo>
                  <a:pt x="0" y="500346"/>
                  <a:pt x="499857" y="0"/>
                  <a:pt x="111646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Espace réservé du texte 28">
            <a:extLst>
              <a:ext uri="{FF2B5EF4-FFF2-40B4-BE49-F238E27FC236}">
                <a16:creationId xmlns:a16="http://schemas.microsoft.com/office/drawing/2014/main" id="{E2C884E3-2802-4679-BA3E-BD8E16A52A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687" y="4895850"/>
            <a:ext cx="4413250" cy="1301115"/>
          </a:xfrm>
        </p:spPr>
        <p:txBody>
          <a:bodyPr anchor="ctr"/>
          <a:lstStyle>
            <a:lvl1pPr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de fin</a:t>
            </a:r>
          </a:p>
        </p:txBody>
      </p:sp>
    </p:spTree>
    <p:extLst>
      <p:ext uri="{BB962C8B-B14F-4D97-AF65-F5344CB8AC3E}">
        <p14:creationId xmlns:p14="http://schemas.microsoft.com/office/powerpoint/2010/main" val="898071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ADC6C90F-D542-40A0-BA4F-84037EDBFB4D}"/>
              </a:ext>
            </a:extLst>
          </p:cNvPr>
          <p:cNvSpPr/>
          <p:nvPr userDrawn="1"/>
        </p:nvSpPr>
        <p:spPr>
          <a:xfrm>
            <a:off x="4576763" y="4574380"/>
            <a:ext cx="7615237" cy="2303077"/>
          </a:xfrm>
          <a:custGeom>
            <a:avLst/>
            <a:gdLst>
              <a:gd name="connsiteX0" fmla="*/ 1176337 w 7615237"/>
              <a:gd name="connsiteY0" fmla="*/ 0 h 2303077"/>
              <a:gd name="connsiteX1" fmla="*/ 1176337 w 7615237"/>
              <a:gd name="connsiteY1" fmla="*/ 1 h 2303077"/>
              <a:gd name="connsiteX2" fmla="*/ 7615237 w 7615237"/>
              <a:gd name="connsiteY2" fmla="*/ 1 h 2303077"/>
              <a:gd name="connsiteX3" fmla="*/ 7615237 w 7615237"/>
              <a:gd name="connsiteY3" fmla="*/ 2303077 h 2303077"/>
              <a:gd name="connsiteX4" fmla="*/ 1176337 w 7615237"/>
              <a:gd name="connsiteY4" fmla="*/ 2303077 h 2303077"/>
              <a:gd name="connsiteX5" fmla="*/ 1176337 w 7615237"/>
              <a:gd name="connsiteY5" fmla="*/ 2303076 h 2303077"/>
              <a:gd name="connsiteX6" fmla="*/ 0 w 7615237"/>
              <a:gd name="connsiteY6" fmla="*/ 2303076 h 230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5237" h="2303077">
                <a:moveTo>
                  <a:pt x="1176337" y="0"/>
                </a:moveTo>
                <a:lnTo>
                  <a:pt x="1176337" y="1"/>
                </a:lnTo>
                <a:lnTo>
                  <a:pt x="7615237" y="1"/>
                </a:lnTo>
                <a:lnTo>
                  <a:pt x="7615237" y="2303077"/>
                </a:lnTo>
                <a:lnTo>
                  <a:pt x="1176337" y="2303077"/>
                </a:lnTo>
                <a:lnTo>
                  <a:pt x="1176337" y="2303076"/>
                </a:lnTo>
                <a:lnTo>
                  <a:pt x="0" y="2303076"/>
                </a:lnTo>
                <a:close/>
              </a:path>
            </a:pathLst>
          </a:custGeom>
          <a:solidFill>
            <a:srgbClr val="E3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FBC439-AD4F-48F4-A9A7-BD820DBD1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5651" y="4630189"/>
            <a:ext cx="6282922" cy="818600"/>
          </a:xfrm>
        </p:spPr>
        <p:txBody>
          <a:bodyPr anchor="b">
            <a:normAutofit/>
          </a:bodyPr>
          <a:lstStyle>
            <a:lvl1pPr algn="l">
              <a:defRPr lang="fr-FR" sz="3600" b="1" kern="1200" spc="-13" dirty="0">
                <a:solidFill>
                  <a:srgbClr val="FFFFFF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450B0C-8D19-4D4B-BBA3-778CC0F4D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5650" y="5572572"/>
            <a:ext cx="6282922" cy="655145"/>
          </a:xfrm>
        </p:spPr>
        <p:txBody>
          <a:bodyPr>
            <a:noAutofit/>
          </a:bodyPr>
          <a:lstStyle>
            <a:lvl1pPr marL="0" indent="0" algn="l">
              <a:buNone/>
              <a:defRPr lang="fr-FR" sz="2800" kern="1200" spc="-13" dirty="0" smtClean="0">
                <a:solidFill>
                  <a:srgbClr val="FFFFFF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8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Cercle : creux 6">
            <a:extLst>
              <a:ext uri="{FF2B5EF4-FFF2-40B4-BE49-F238E27FC236}">
                <a16:creationId xmlns:a16="http://schemas.microsoft.com/office/drawing/2014/main" id="{35A07040-A856-4F34-85D7-4AC9CE6DB152}"/>
              </a:ext>
            </a:extLst>
          </p:cNvPr>
          <p:cNvSpPr>
            <a:spLocks noChangeAspect="1"/>
          </p:cNvSpPr>
          <p:nvPr userDrawn="1"/>
        </p:nvSpPr>
        <p:spPr>
          <a:xfrm>
            <a:off x="2386451" y="1691372"/>
            <a:ext cx="2928339" cy="2931208"/>
          </a:xfrm>
          <a:prstGeom prst="donut">
            <a:avLst>
              <a:gd name="adj" fmla="val 8178"/>
            </a:avLst>
          </a:prstGeom>
          <a:solidFill>
            <a:srgbClr val="3B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AF840611-ED1C-4671-9B23-F26A0360EEE1}"/>
              </a:ext>
            </a:extLst>
          </p:cNvPr>
          <p:cNvSpPr/>
          <p:nvPr userDrawn="1"/>
        </p:nvSpPr>
        <p:spPr>
          <a:xfrm>
            <a:off x="0" y="0"/>
            <a:ext cx="2556694" cy="2405251"/>
          </a:xfrm>
          <a:custGeom>
            <a:avLst/>
            <a:gdLst>
              <a:gd name="connsiteX0" fmla="*/ 2152408 w 2556694"/>
              <a:gd name="connsiteY0" fmla="*/ 0 h 2405251"/>
              <a:gd name="connsiteX1" fmla="*/ 2474814 w 2556694"/>
              <a:gd name="connsiteY1" fmla="*/ 0 h 2405251"/>
              <a:gd name="connsiteX2" fmla="*/ 2518968 w 2556694"/>
              <a:gd name="connsiteY2" fmla="*/ 171890 h 2405251"/>
              <a:gd name="connsiteX3" fmla="*/ 2556694 w 2556694"/>
              <a:gd name="connsiteY3" fmla="*/ 546494 h 2405251"/>
              <a:gd name="connsiteX4" fmla="*/ 699756 w 2556694"/>
              <a:gd name="connsiteY4" fmla="*/ 2405251 h 2405251"/>
              <a:gd name="connsiteX5" fmla="*/ 147559 w 2556694"/>
              <a:gd name="connsiteY5" fmla="*/ 2321685 h 2405251"/>
              <a:gd name="connsiteX6" fmla="*/ 0 w 2556694"/>
              <a:gd name="connsiteY6" fmla="*/ 2267625 h 2405251"/>
              <a:gd name="connsiteX7" fmla="*/ 0 w 2556694"/>
              <a:gd name="connsiteY7" fmla="*/ 1933426 h 2405251"/>
              <a:gd name="connsiteX8" fmla="*/ 95174 w 2556694"/>
              <a:gd name="connsiteY8" fmla="*/ 1979328 h 2405251"/>
              <a:gd name="connsiteX9" fmla="*/ 699756 w 2556694"/>
              <a:gd name="connsiteY9" fmla="*/ 2101530 h 2405251"/>
              <a:gd name="connsiteX10" fmla="*/ 2252973 w 2556694"/>
              <a:gd name="connsiteY10" fmla="*/ 546494 h 2405251"/>
              <a:gd name="connsiteX11" fmla="*/ 2183144 w 2556694"/>
              <a:gd name="connsiteY11" fmla="*/ 84074 h 240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6694" h="2405251">
                <a:moveTo>
                  <a:pt x="2152408" y="0"/>
                </a:moveTo>
                <a:lnTo>
                  <a:pt x="2474814" y="0"/>
                </a:lnTo>
                <a:lnTo>
                  <a:pt x="2518968" y="171890"/>
                </a:lnTo>
                <a:cubicBezTo>
                  <a:pt x="2543704" y="292890"/>
                  <a:pt x="2556694" y="418174"/>
                  <a:pt x="2556694" y="546494"/>
                </a:cubicBezTo>
                <a:cubicBezTo>
                  <a:pt x="2556694" y="1573057"/>
                  <a:pt x="1725315" y="2405251"/>
                  <a:pt x="699756" y="2405251"/>
                </a:cubicBezTo>
                <a:cubicBezTo>
                  <a:pt x="507464" y="2405251"/>
                  <a:pt x="321998" y="2375994"/>
                  <a:pt x="147559" y="2321685"/>
                </a:cubicBezTo>
                <a:lnTo>
                  <a:pt x="0" y="2267625"/>
                </a:lnTo>
                <a:lnTo>
                  <a:pt x="0" y="1933426"/>
                </a:lnTo>
                <a:lnTo>
                  <a:pt x="95174" y="1979328"/>
                </a:lnTo>
                <a:cubicBezTo>
                  <a:pt x="280998" y="2058017"/>
                  <a:pt x="485302" y="2101530"/>
                  <a:pt x="699756" y="2101530"/>
                </a:cubicBezTo>
                <a:cubicBezTo>
                  <a:pt x="1557574" y="2101530"/>
                  <a:pt x="2252973" y="1405317"/>
                  <a:pt x="2252973" y="546494"/>
                </a:cubicBezTo>
                <a:cubicBezTo>
                  <a:pt x="2252973" y="385465"/>
                  <a:pt x="2228526" y="230152"/>
                  <a:pt x="2183144" y="84074"/>
                </a:cubicBezTo>
                <a:close/>
              </a:path>
            </a:pathLst>
          </a:custGeom>
          <a:solidFill>
            <a:srgbClr val="3B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A15ECF5-ACE6-4452-9C54-46AF9176FE62}"/>
              </a:ext>
            </a:extLst>
          </p:cNvPr>
          <p:cNvSpPr/>
          <p:nvPr userDrawn="1"/>
        </p:nvSpPr>
        <p:spPr>
          <a:xfrm>
            <a:off x="0" y="5238344"/>
            <a:ext cx="3215689" cy="1619656"/>
          </a:xfrm>
          <a:custGeom>
            <a:avLst/>
            <a:gdLst>
              <a:gd name="connsiteX0" fmla="*/ 1553741 w 3215689"/>
              <a:gd name="connsiteY0" fmla="*/ 0 h 1619656"/>
              <a:gd name="connsiteX1" fmla="*/ 3209430 w 3215689"/>
              <a:gd name="connsiteY1" fmla="*/ 1495582 h 1619656"/>
              <a:gd name="connsiteX2" fmla="*/ 3215689 w 3215689"/>
              <a:gd name="connsiteY2" fmla="*/ 1619656 h 1619656"/>
              <a:gd name="connsiteX3" fmla="*/ 2943479 w 3215689"/>
              <a:gd name="connsiteY3" fmla="*/ 1619656 h 1619656"/>
              <a:gd name="connsiteX4" fmla="*/ 2938625 w 3215689"/>
              <a:gd name="connsiteY4" fmla="*/ 1523413 h 1619656"/>
              <a:gd name="connsiteX5" fmla="*/ 1553741 w 3215689"/>
              <a:gd name="connsiteY5" fmla="*/ 272210 h 1619656"/>
              <a:gd name="connsiteX6" fmla="*/ 168857 w 3215689"/>
              <a:gd name="connsiteY6" fmla="*/ 1523413 h 1619656"/>
              <a:gd name="connsiteX7" fmla="*/ 164003 w 3215689"/>
              <a:gd name="connsiteY7" fmla="*/ 1619656 h 1619656"/>
              <a:gd name="connsiteX8" fmla="*/ 0 w 3215689"/>
              <a:gd name="connsiteY8" fmla="*/ 1619656 h 1619656"/>
              <a:gd name="connsiteX9" fmla="*/ 0 w 3215689"/>
              <a:gd name="connsiteY9" fmla="*/ 1072838 h 1619656"/>
              <a:gd name="connsiteX10" fmla="*/ 20248 w 3215689"/>
              <a:gd name="connsiteY10" fmla="*/ 1017464 h 1619656"/>
              <a:gd name="connsiteX11" fmla="*/ 1553741 w 3215689"/>
              <a:gd name="connsiteY11" fmla="*/ 0 h 161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5689" h="1619656">
                <a:moveTo>
                  <a:pt x="1553741" y="0"/>
                </a:moveTo>
                <a:cubicBezTo>
                  <a:pt x="2415451" y="0"/>
                  <a:pt x="3124202" y="655536"/>
                  <a:pt x="3209430" y="1495582"/>
                </a:cubicBezTo>
                <a:lnTo>
                  <a:pt x="3215689" y="1619656"/>
                </a:lnTo>
                <a:lnTo>
                  <a:pt x="2943479" y="1619656"/>
                </a:lnTo>
                <a:lnTo>
                  <a:pt x="2938625" y="1523413"/>
                </a:lnTo>
                <a:cubicBezTo>
                  <a:pt x="2867337" y="820631"/>
                  <a:pt x="2274510" y="272210"/>
                  <a:pt x="1553741" y="272210"/>
                </a:cubicBezTo>
                <a:cubicBezTo>
                  <a:pt x="832972" y="272210"/>
                  <a:pt x="240145" y="820631"/>
                  <a:pt x="168857" y="1523413"/>
                </a:cubicBezTo>
                <a:lnTo>
                  <a:pt x="164003" y="1619656"/>
                </a:lnTo>
                <a:lnTo>
                  <a:pt x="0" y="1619656"/>
                </a:lnTo>
                <a:lnTo>
                  <a:pt x="0" y="1072838"/>
                </a:lnTo>
                <a:lnTo>
                  <a:pt x="20248" y="1017464"/>
                </a:lnTo>
                <a:cubicBezTo>
                  <a:pt x="272899" y="419543"/>
                  <a:pt x="864373" y="0"/>
                  <a:pt x="1553741" y="0"/>
                </a:cubicBezTo>
                <a:close/>
              </a:path>
            </a:pathLst>
          </a:custGeom>
          <a:solidFill>
            <a:srgbClr val="3B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ED8DBD9-A5BB-4B13-875D-510DE0700A50}"/>
              </a:ext>
            </a:extLst>
          </p:cNvPr>
          <p:cNvGrpSpPr/>
          <p:nvPr userDrawn="1"/>
        </p:nvGrpSpPr>
        <p:grpSpPr>
          <a:xfrm>
            <a:off x="8124626" y="495300"/>
            <a:ext cx="3238477" cy="3223520"/>
            <a:chOff x="9827820" y="394418"/>
            <a:chExt cx="1792800" cy="17928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45013CC-B7A8-4481-8890-C1C5EF75C1F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27820" y="394418"/>
              <a:ext cx="1792800" cy="1792800"/>
            </a:xfrm>
            <a:prstGeom prst="ellipse">
              <a:avLst/>
            </a:prstGeom>
            <a:solidFill>
              <a:srgbClr val="E32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65D9050-B690-4063-A135-EB90FF3D6A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8" t="23848" r="6816" b="24888"/>
            <a:stretch/>
          </p:blipFill>
          <p:spPr>
            <a:xfrm>
              <a:off x="9988460" y="851418"/>
              <a:ext cx="1408020" cy="41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9281512-8D4E-4522-A3EF-17B24041213D}"/>
                </a:ext>
              </a:extLst>
            </p:cNvPr>
            <p:cNvSpPr txBox="1"/>
            <p:nvPr userDrawn="1"/>
          </p:nvSpPr>
          <p:spPr>
            <a:xfrm>
              <a:off x="9988459" y="1344043"/>
              <a:ext cx="1482536" cy="54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2400" b="0" dirty="0">
                  <a:solidFill>
                    <a:schemeClr val="bg1"/>
                  </a:solidFill>
                </a:rPr>
                <a:t>INTEGRATED</a:t>
              </a:r>
              <a:br>
                <a:rPr lang="fr-FR" sz="2400" b="0" dirty="0">
                  <a:solidFill>
                    <a:schemeClr val="bg1"/>
                  </a:solidFill>
                </a:rPr>
              </a:br>
              <a:r>
                <a:rPr lang="fr-FR" sz="2400" b="0" dirty="0">
                  <a:solidFill>
                    <a:schemeClr val="bg1"/>
                  </a:solidFill>
                </a:rPr>
                <a:t>DIGITAL</a:t>
              </a:r>
              <a:br>
                <a:rPr lang="fr-FR" sz="2400" b="0" dirty="0">
                  <a:solidFill>
                    <a:schemeClr val="bg1"/>
                  </a:solidFill>
                </a:rPr>
              </a:br>
              <a:r>
                <a:rPr lang="fr-FR" sz="2400" b="0" dirty="0">
                  <a:solidFill>
                    <a:schemeClr val="bg1"/>
                  </a:solidFill>
                </a:rPr>
                <a:t>FACTORY</a:t>
              </a:r>
            </a:p>
          </p:txBody>
        </p:sp>
      </p:grp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EEF00E9-E370-40ED-B107-51D2D4B3DD2B}"/>
              </a:ext>
            </a:extLst>
          </p:cNvPr>
          <p:cNvCxnSpPr>
            <a:cxnSpLocks/>
          </p:cNvCxnSpPr>
          <p:nvPr userDrawn="1"/>
        </p:nvCxnSpPr>
        <p:spPr>
          <a:xfrm flipH="1">
            <a:off x="4452938" y="4502150"/>
            <a:ext cx="852487" cy="1717675"/>
          </a:xfrm>
          <a:prstGeom prst="line">
            <a:avLst/>
          </a:prstGeom>
          <a:ln w="71120" cap="rnd">
            <a:solidFill>
              <a:srgbClr val="E3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43DC5BB-9895-48FB-90A0-961D93C3320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29225" y="3971925"/>
            <a:ext cx="482600" cy="987425"/>
          </a:xfrm>
          <a:prstGeom prst="line">
            <a:avLst/>
          </a:prstGeom>
          <a:ln w="57150" cap="rnd">
            <a:solidFill>
              <a:srgbClr val="E3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34268-60FA-4A64-8B38-78DBBA15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58221" y="6353954"/>
            <a:ext cx="1160350" cy="36512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59EC67B0-94D6-47CB-864F-988A297D099E}" type="datetime1">
              <a:rPr lang="fr-FR" smtClean="0"/>
              <a:t>19/07/2023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E436C084-BC8A-4ADD-8D22-0A2C5829B1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35650" y="6353175"/>
            <a:ext cx="4975225" cy="365125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fr-FR" dirty="0">
                <a:latin typeface="Lato" panose="020F0502020204030203" pitchFamily="34" charset="0"/>
              </a:rPr>
              <a:t>Auteur - 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6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6FCD6-C77C-47D7-BA67-B7B48A5BE1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highlight>
                  <a:srgbClr val="E32213"/>
                </a:highlight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9BE716-6D18-42F1-91FA-EB03F3A4A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solidFill>
                  <a:srgbClr val="3B3C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3B3C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3B3C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3B3C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600">
                <a:solidFill>
                  <a:srgbClr val="3B3C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>
                <a:solidFill>
                  <a:srgbClr val="3B3C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>
                <a:solidFill>
                  <a:srgbClr val="3B3C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>
                <a:solidFill>
                  <a:srgbClr val="3B3C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buClr>
                <a:srgbClr val="DA4234"/>
              </a:buClr>
              <a:buFont typeface="Courier New" panose="02070309020205020404" pitchFamily="49" charset="0"/>
              <a:buChar char="o"/>
              <a:defRPr sz="1600">
                <a:solidFill>
                  <a:srgbClr val="3B3C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9F2579-91AD-4193-B27A-777A4EA7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0BD3-B83C-4609-B92E-366A4B784512}" type="datetime1">
              <a:rPr lang="fr-FR" smtClean="0"/>
              <a:t>19/07/2023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5B0C7-936B-4A90-8EE7-85586E938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7F8390-39A2-4D1D-8A38-AC6A6161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6757" y="6356364"/>
            <a:ext cx="1569723" cy="365125"/>
          </a:xfrm>
          <a:prstGeom prst="rect">
            <a:avLst/>
          </a:prstGeom>
        </p:spPr>
        <p:txBody>
          <a:bodyPr/>
          <a:lstStyle/>
          <a:p>
            <a:fld id="{E29D0A80-D934-45B8-A0C8-A275FFD731D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86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A1EE088-C929-42F2-9973-25B70D3D198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013281" y="3376613"/>
            <a:ext cx="716757" cy="1454943"/>
          </a:xfrm>
          <a:prstGeom prst="line">
            <a:avLst/>
          </a:prstGeom>
          <a:ln w="22225" cap="rnd">
            <a:solidFill>
              <a:srgbClr val="E3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D0719AD-531C-4C5E-9C47-A8AAE8CD378C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60781" y="3640931"/>
            <a:ext cx="1345408" cy="2738438"/>
          </a:xfrm>
          <a:prstGeom prst="line">
            <a:avLst/>
          </a:prstGeom>
          <a:ln w="71120" cap="rnd">
            <a:solidFill>
              <a:srgbClr val="E3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901B1E4A-DC2C-4DBF-AB18-F208AD4842B4}"/>
              </a:ext>
            </a:extLst>
          </p:cNvPr>
          <p:cNvGrpSpPr/>
          <p:nvPr userDrawn="1"/>
        </p:nvGrpSpPr>
        <p:grpSpPr>
          <a:xfrm>
            <a:off x="9646844" y="470975"/>
            <a:ext cx="1792800" cy="1792800"/>
            <a:chOff x="9827819" y="394418"/>
            <a:chExt cx="1792800" cy="179280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DDFF1F9-E217-407C-9D96-4B93176150A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27819" y="394418"/>
              <a:ext cx="1792800" cy="1792800"/>
            </a:xfrm>
            <a:prstGeom prst="ellipse">
              <a:avLst/>
            </a:prstGeom>
            <a:solidFill>
              <a:srgbClr val="E32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D3609C2-160E-4D1D-AA57-0FCC85E1D0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8" t="23848" r="6816" b="24888"/>
            <a:stretch/>
          </p:blipFill>
          <p:spPr>
            <a:xfrm>
              <a:off x="9988459" y="851418"/>
              <a:ext cx="1408020" cy="41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6427BE5-5043-42F0-A53E-6261E308AC9F}"/>
                </a:ext>
              </a:extLst>
            </p:cNvPr>
            <p:cNvSpPr txBox="1"/>
            <p:nvPr userDrawn="1"/>
          </p:nvSpPr>
          <p:spPr>
            <a:xfrm>
              <a:off x="9988459" y="1353568"/>
              <a:ext cx="14825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400" dirty="0">
                  <a:solidFill>
                    <a:schemeClr val="bg1"/>
                  </a:solidFill>
                </a:rPr>
                <a:t>INTEGRATED</a:t>
              </a:r>
              <a:br>
                <a:rPr lang="fr-FR" sz="1400" dirty="0">
                  <a:solidFill>
                    <a:schemeClr val="bg1"/>
                  </a:solidFill>
                </a:rPr>
              </a:br>
              <a:r>
                <a:rPr lang="fr-FR" sz="1400" dirty="0">
                  <a:solidFill>
                    <a:schemeClr val="bg1"/>
                  </a:solidFill>
                </a:rPr>
                <a:t>DIGITAL</a:t>
              </a:r>
              <a:br>
                <a:rPr lang="fr-FR" sz="1400" dirty="0">
                  <a:solidFill>
                    <a:schemeClr val="bg1"/>
                  </a:solidFill>
                </a:rPr>
              </a:br>
              <a:r>
                <a:rPr lang="fr-FR" sz="1400" dirty="0">
                  <a:solidFill>
                    <a:schemeClr val="bg1"/>
                  </a:solidFill>
                </a:rPr>
                <a:t>FACTORY</a:t>
              </a:r>
            </a:p>
          </p:txBody>
        </p:sp>
      </p:grp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913C21F-B08A-4996-A8AD-DB3166099F52}"/>
              </a:ext>
            </a:extLst>
          </p:cNvPr>
          <p:cNvSpPr/>
          <p:nvPr userDrawn="1"/>
        </p:nvSpPr>
        <p:spPr>
          <a:xfrm>
            <a:off x="3199237" y="5543550"/>
            <a:ext cx="2142708" cy="1314450"/>
          </a:xfrm>
          <a:custGeom>
            <a:avLst/>
            <a:gdLst>
              <a:gd name="connsiteX0" fmla="*/ 1071354 w 2142708"/>
              <a:gd name="connsiteY0" fmla="*/ 0 h 1314450"/>
              <a:gd name="connsiteX1" fmla="*/ 2142708 w 2142708"/>
              <a:gd name="connsiteY1" fmla="*/ 1072404 h 1314450"/>
              <a:gd name="connsiteX2" fmla="*/ 2120942 w 2142708"/>
              <a:gd name="connsiteY2" fmla="*/ 1288531 h 1314450"/>
              <a:gd name="connsiteX3" fmla="*/ 2114284 w 2142708"/>
              <a:gd name="connsiteY3" fmla="*/ 1314450 h 1314450"/>
              <a:gd name="connsiteX4" fmla="*/ 1930285 w 2142708"/>
              <a:gd name="connsiteY4" fmla="*/ 1314450 h 1314450"/>
              <a:gd name="connsiteX5" fmla="*/ 1949271 w 2142708"/>
              <a:gd name="connsiteY5" fmla="*/ 1253216 h 1314450"/>
              <a:gd name="connsiteX6" fmla="*/ 1967477 w 2142708"/>
              <a:gd name="connsiteY6" fmla="*/ 1072404 h 1314450"/>
              <a:gd name="connsiteX7" fmla="*/ 1071354 w 2142708"/>
              <a:gd name="connsiteY7" fmla="*/ 175231 h 1314450"/>
              <a:gd name="connsiteX8" fmla="*/ 175231 w 2142708"/>
              <a:gd name="connsiteY8" fmla="*/ 1072404 h 1314450"/>
              <a:gd name="connsiteX9" fmla="*/ 193437 w 2142708"/>
              <a:gd name="connsiteY9" fmla="*/ 1253216 h 1314450"/>
              <a:gd name="connsiteX10" fmla="*/ 212423 w 2142708"/>
              <a:gd name="connsiteY10" fmla="*/ 1314450 h 1314450"/>
              <a:gd name="connsiteX11" fmla="*/ 28424 w 2142708"/>
              <a:gd name="connsiteY11" fmla="*/ 1314450 h 1314450"/>
              <a:gd name="connsiteX12" fmla="*/ 21766 w 2142708"/>
              <a:gd name="connsiteY12" fmla="*/ 1288531 h 1314450"/>
              <a:gd name="connsiteX13" fmla="*/ 0 w 2142708"/>
              <a:gd name="connsiteY13" fmla="*/ 1072404 h 1314450"/>
              <a:gd name="connsiteX14" fmla="*/ 1071354 w 2142708"/>
              <a:gd name="connsiteY14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2708" h="1314450">
                <a:moveTo>
                  <a:pt x="1071354" y="0"/>
                </a:moveTo>
                <a:cubicBezTo>
                  <a:pt x="1663046" y="0"/>
                  <a:pt x="2142708" y="480132"/>
                  <a:pt x="2142708" y="1072404"/>
                </a:cubicBezTo>
                <a:cubicBezTo>
                  <a:pt x="2142708" y="1146438"/>
                  <a:pt x="2135214" y="1218720"/>
                  <a:pt x="2120942" y="1288531"/>
                </a:cubicBezTo>
                <a:lnTo>
                  <a:pt x="2114284" y="1314450"/>
                </a:lnTo>
                <a:lnTo>
                  <a:pt x="1930285" y="1314450"/>
                </a:lnTo>
                <a:lnTo>
                  <a:pt x="1949271" y="1253216"/>
                </a:lnTo>
                <a:cubicBezTo>
                  <a:pt x="1961208" y="1194812"/>
                  <a:pt x="1967477" y="1134341"/>
                  <a:pt x="1967477" y="1072404"/>
                </a:cubicBezTo>
                <a:cubicBezTo>
                  <a:pt x="1967477" y="576909"/>
                  <a:pt x="1566269" y="175231"/>
                  <a:pt x="1071354" y="175231"/>
                </a:cubicBezTo>
                <a:cubicBezTo>
                  <a:pt x="576439" y="175231"/>
                  <a:pt x="175231" y="576909"/>
                  <a:pt x="175231" y="1072404"/>
                </a:cubicBezTo>
                <a:cubicBezTo>
                  <a:pt x="175231" y="1134341"/>
                  <a:pt x="181500" y="1194812"/>
                  <a:pt x="193437" y="1253216"/>
                </a:cubicBezTo>
                <a:lnTo>
                  <a:pt x="212423" y="1314450"/>
                </a:lnTo>
                <a:lnTo>
                  <a:pt x="28424" y="1314450"/>
                </a:lnTo>
                <a:lnTo>
                  <a:pt x="21766" y="1288531"/>
                </a:lnTo>
                <a:cubicBezTo>
                  <a:pt x="7495" y="1218720"/>
                  <a:pt x="0" y="1146438"/>
                  <a:pt x="0" y="1072404"/>
                </a:cubicBezTo>
                <a:cubicBezTo>
                  <a:pt x="0" y="480132"/>
                  <a:pt x="479662" y="0"/>
                  <a:pt x="1071354" y="0"/>
                </a:cubicBezTo>
                <a:close/>
              </a:path>
            </a:pathLst>
          </a:custGeom>
          <a:solidFill>
            <a:srgbClr val="3B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4F963B3-0CCF-485C-8EE1-90620D4A02A8}"/>
              </a:ext>
            </a:extLst>
          </p:cNvPr>
          <p:cNvSpPr/>
          <p:nvPr userDrawn="1"/>
        </p:nvSpPr>
        <p:spPr>
          <a:xfrm>
            <a:off x="2207620" y="0"/>
            <a:ext cx="4741750" cy="2228850"/>
          </a:xfrm>
          <a:custGeom>
            <a:avLst/>
            <a:gdLst>
              <a:gd name="connsiteX0" fmla="*/ 0 w 4741750"/>
              <a:gd name="connsiteY0" fmla="*/ 0 h 2228850"/>
              <a:gd name="connsiteX1" fmla="*/ 389034 w 4741750"/>
              <a:gd name="connsiteY1" fmla="*/ 0 h 2228850"/>
              <a:gd name="connsiteX2" fmla="*/ 391638 w 4741750"/>
              <a:gd name="connsiteY2" fmla="*/ 51630 h 2228850"/>
              <a:gd name="connsiteX3" fmla="*/ 2370875 w 4741750"/>
              <a:gd name="connsiteY3" fmla="*/ 1839815 h 2228850"/>
              <a:gd name="connsiteX4" fmla="*/ 4350113 w 4741750"/>
              <a:gd name="connsiteY4" fmla="*/ 51630 h 2228850"/>
              <a:gd name="connsiteX5" fmla="*/ 4352717 w 4741750"/>
              <a:gd name="connsiteY5" fmla="*/ 0 h 2228850"/>
              <a:gd name="connsiteX6" fmla="*/ 4741750 w 4741750"/>
              <a:gd name="connsiteY6" fmla="*/ 0 h 2228850"/>
              <a:gd name="connsiteX7" fmla="*/ 4737139 w 4741750"/>
              <a:gd name="connsiteY7" fmla="*/ 91407 h 2228850"/>
              <a:gd name="connsiteX8" fmla="*/ 2370875 w 4741750"/>
              <a:gd name="connsiteY8" fmla="*/ 2228850 h 2228850"/>
              <a:gd name="connsiteX9" fmla="*/ 4611 w 4741750"/>
              <a:gd name="connsiteY9" fmla="*/ 91407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1750" h="2228850">
                <a:moveTo>
                  <a:pt x="0" y="0"/>
                </a:moveTo>
                <a:lnTo>
                  <a:pt x="389034" y="0"/>
                </a:lnTo>
                <a:lnTo>
                  <a:pt x="391638" y="51630"/>
                </a:lnTo>
                <a:cubicBezTo>
                  <a:pt x="493521" y="1056027"/>
                  <a:pt x="1340774" y="1839815"/>
                  <a:pt x="2370875" y="1839815"/>
                </a:cubicBezTo>
                <a:cubicBezTo>
                  <a:pt x="3400977" y="1839815"/>
                  <a:pt x="4248230" y="1056027"/>
                  <a:pt x="4350113" y="51630"/>
                </a:cubicBezTo>
                <a:lnTo>
                  <a:pt x="4352717" y="0"/>
                </a:lnTo>
                <a:lnTo>
                  <a:pt x="4741750" y="0"/>
                </a:lnTo>
                <a:lnTo>
                  <a:pt x="4737139" y="91407"/>
                </a:lnTo>
                <a:cubicBezTo>
                  <a:pt x="4615334" y="1291976"/>
                  <a:pt x="3602407" y="2228850"/>
                  <a:pt x="2370875" y="2228850"/>
                </a:cubicBezTo>
                <a:cubicBezTo>
                  <a:pt x="1139343" y="2228850"/>
                  <a:pt x="126417" y="1291976"/>
                  <a:pt x="4611" y="91407"/>
                </a:cubicBezTo>
                <a:close/>
              </a:path>
            </a:pathLst>
          </a:custGeom>
          <a:solidFill>
            <a:srgbClr val="E3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Cercle : creux 5">
            <a:extLst>
              <a:ext uri="{FF2B5EF4-FFF2-40B4-BE49-F238E27FC236}">
                <a16:creationId xmlns:a16="http://schemas.microsoft.com/office/drawing/2014/main" id="{CA863CCF-0828-4E9A-BE49-95687BA6E703}"/>
              </a:ext>
            </a:extLst>
          </p:cNvPr>
          <p:cNvSpPr>
            <a:spLocks noChangeAspect="1"/>
          </p:cNvSpPr>
          <p:nvPr userDrawn="1"/>
        </p:nvSpPr>
        <p:spPr>
          <a:xfrm>
            <a:off x="348086" y="2330450"/>
            <a:ext cx="2999119" cy="3002058"/>
          </a:xfrm>
          <a:prstGeom prst="donut">
            <a:avLst>
              <a:gd name="adj" fmla="val 8178"/>
            </a:avLst>
          </a:prstGeom>
          <a:solidFill>
            <a:srgbClr val="E3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2DB263B4-2C6E-4ECB-A41D-253915D9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25" y="2975969"/>
            <a:ext cx="6991350" cy="638031"/>
          </a:xfrm>
        </p:spPr>
        <p:txBody>
          <a:bodyPr anchor="t" anchorCtr="0">
            <a:normAutofit/>
          </a:bodyPr>
          <a:lstStyle>
            <a:lvl1pPr algn="ctr">
              <a:defRPr lang="fr-FR" sz="2800" b="1" kern="0" cap="all" baseline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8380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FD5B5-0C59-4689-B15B-23CA29A9D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61ED20-F949-4180-AA76-FFFEBDFBA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410C89-8721-4A13-8BAA-5FEBCCED7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397679-E0DB-442B-B232-5271CA9A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8C16-AEEE-46B0-AF5D-771099A17B26}" type="datetime1">
              <a:rPr lang="fr-FR" smtClean="0"/>
              <a:t>19/07/2023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9AD6AA-D318-4715-B9C0-9D8EFA5D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9568A3-5841-4DA8-AC9F-F2532AB1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6757" y="6356364"/>
            <a:ext cx="1569723" cy="365125"/>
          </a:xfrm>
          <a:prstGeom prst="rect">
            <a:avLst/>
          </a:prstGeom>
        </p:spPr>
        <p:txBody>
          <a:bodyPr/>
          <a:lstStyle/>
          <a:p>
            <a:fld id="{E29D0A80-D934-45B8-A0C8-A275FFD731D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562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E43C2F-64AE-4D9E-A8A0-F3877A37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9F4E1D-6B19-41F4-896A-9EBAAF2B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986E4-F2A8-4523-9B4E-E8784E282E98}" type="datetime1">
              <a:rPr lang="fr-FR" smtClean="0"/>
              <a:t>19/07/2023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109083-9BF7-455B-852E-613D9ADC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422272-D69F-4A80-A22D-440E8465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6757" y="6356364"/>
            <a:ext cx="1569723" cy="365125"/>
          </a:xfrm>
          <a:prstGeom prst="rect">
            <a:avLst/>
          </a:prstGeom>
        </p:spPr>
        <p:txBody>
          <a:bodyPr/>
          <a:lstStyle/>
          <a:p>
            <a:fld id="{E29D0A80-D934-45B8-A0C8-A275FFD731D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67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6FCD6-C77C-47D7-BA67-B7B48A5BE1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9BE716-6D18-42F1-91FA-EB03F3A4A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buClr>
                <a:srgbClr val="DA4234"/>
              </a:buClr>
              <a:buFont typeface="Courier New" panose="02070309020205020404" pitchFamily="49" charset="0"/>
              <a:buChar char="o"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762C75-055D-4A94-AB4D-1EC8EC22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F8CA-15BF-4C83-8677-03CD858906A0}" type="datetime1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FDD9BF-3C1C-48D6-B4C9-907082FA7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675145-06C5-4AAF-B1AF-AC238A84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425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1F57F3-1259-4EEA-81F7-0761DD8F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7375-C394-4289-A891-1F4030146D77}" type="datetime1">
              <a:rPr lang="fr-FR" smtClean="0"/>
              <a:t>19/07/2023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2B4A66-6EFD-4A90-AF2F-05A62A90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B4A6FD-57C6-453E-BAF4-1CFFDE11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6757" y="6356364"/>
            <a:ext cx="1569723" cy="365125"/>
          </a:xfrm>
          <a:prstGeom prst="rect">
            <a:avLst/>
          </a:prstGeom>
        </p:spPr>
        <p:txBody>
          <a:bodyPr/>
          <a:lstStyle/>
          <a:p>
            <a:fld id="{E29D0A80-D934-45B8-A0C8-A275FFD731D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4406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rcle : creux 2">
            <a:extLst>
              <a:ext uri="{FF2B5EF4-FFF2-40B4-BE49-F238E27FC236}">
                <a16:creationId xmlns:a16="http://schemas.microsoft.com/office/drawing/2014/main" id="{D0CDA598-58EE-4E57-9322-E6BD6C070D6A}"/>
              </a:ext>
            </a:extLst>
          </p:cNvPr>
          <p:cNvSpPr>
            <a:spLocks noChangeAspect="1"/>
          </p:cNvSpPr>
          <p:nvPr userDrawn="1"/>
        </p:nvSpPr>
        <p:spPr>
          <a:xfrm>
            <a:off x="6223364" y="2055459"/>
            <a:ext cx="2744392" cy="2747082"/>
          </a:xfrm>
          <a:prstGeom prst="donut">
            <a:avLst>
              <a:gd name="adj" fmla="val 8178"/>
            </a:avLst>
          </a:prstGeom>
          <a:solidFill>
            <a:srgbClr val="3B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55345F2-CD3D-444E-8387-2140628C1B87}"/>
              </a:ext>
            </a:extLst>
          </p:cNvPr>
          <p:cNvGrpSpPr/>
          <p:nvPr userDrawn="1"/>
        </p:nvGrpSpPr>
        <p:grpSpPr>
          <a:xfrm>
            <a:off x="1468567" y="388842"/>
            <a:ext cx="3015987" cy="3002058"/>
            <a:chOff x="9827820" y="394418"/>
            <a:chExt cx="1792800" cy="17928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0061BAC-E5CF-4AF3-88E2-86154B6B57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27820" y="394418"/>
              <a:ext cx="1792800" cy="1792800"/>
            </a:xfrm>
            <a:prstGeom prst="ellipse">
              <a:avLst/>
            </a:prstGeom>
            <a:solidFill>
              <a:srgbClr val="E32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F13574B-DC4C-414F-82E3-01FB63BB39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8" t="23848" r="6816" b="24888"/>
            <a:stretch/>
          </p:blipFill>
          <p:spPr>
            <a:xfrm>
              <a:off x="9988460" y="851418"/>
              <a:ext cx="1408020" cy="41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8AF60BF-590E-45BE-96D3-4BABE8739F39}"/>
                </a:ext>
              </a:extLst>
            </p:cNvPr>
            <p:cNvSpPr txBox="1"/>
            <p:nvPr userDrawn="1"/>
          </p:nvSpPr>
          <p:spPr>
            <a:xfrm>
              <a:off x="9988459" y="1344043"/>
              <a:ext cx="1482536" cy="54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2400" b="0" dirty="0">
                  <a:solidFill>
                    <a:schemeClr val="bg1"/>
                  </a:solidFill>
                </a:rPr>
                <a:t>INTEGRATED</a:t>
              </a:r>
              <a:br>
                <a:rPr lang="fr-FR" sz="2400" b="0" dirty="0">
                  <a:solidFill>
                    <a:schemeClr val="bg1"/>
                  </a:solidFill>
                </a:rPr>
              </a:br>
              <a:r>
                <a:rPr lang="fr-FR" sz="2400" b="0" dirty="0">
                  <a:solidFill>
                    <a:schemeClr val="bg1"/>
                  </a:solidFill>
                </a:rPr>
                <a:t>DIGITAL</a:t>
              </a:r>
              <a:br>
                <a:rPr lang="fr-FR" sz="2400" b="0" dirty="0">
                  <a:solidFill>
                    <a:schemeClr val="bg1"/>
                  </a:solidFill>
                </a:rPr>
              </a:br>
              <a:r>
                <a:rPr lang="fr-FR" sz="2400" b="0" dirty="0">
                  <a:solidFill>
                    <a:schemeClr val="bg1"/>
                  </a:solidFill>
                </a:rPr>
                <a:t>FACTORY</a:t>
              </a:r>
            </a:p>
          </p:txBody>
        </p:sp>
      </p:grp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CD2DDD7-5B3D-458B-8D3E-DA6FA5565031}"/>
              </a:ext>
            </a:extLst>
          </p:cNvPr>
          <p:cNvCxnSpPr>
            <a:cxnSpLocks/>
          </p:cNvCxnSpPr>
          <p:nvPr userDrawn="1"/>
        </p:nvCxnSpPr>
        <p:spPr>
          <a:xfrm>
            <a:off x="5000625" y="3949700"/>
            <a:ext cx="936625" cy="1892300"/>
          </a:xfrm>
          <a:prstGeom prst="line">
            <a:avLst/>
          </a:prstGeom>
          <a:ln w="82550" cap="rnd">
            <a:solidFill>
              <a:srgbClr val="E3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4A7D579-F298-4138-A95E-6AD207D6674D}"/>
              </a:ext>
            </a:extLst>
          </p:cNvPr>
          <p:cNvCxnSpPr>
            <a:cxnSpLocks/>
          </p:cNvCxnSpPr>
          <p:nvPr userDrawn="1"/>
        </p:nvCxnSpPr>
        <p:spPr>
          <a:xfrm>
            <a:off x="4556125" y="3390900"/>
            <a:ext cx="536575" cy="1073150"/>
          </a:xfrm>
          <a:prstGeom prst="line">
            <a:avLst/>
          </a:prstGeom>
          <a:ln w="57150" cap="rnd">
            <a:solidFill>
              <a:srgbClr val="E3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58F974B2-4C07-4F27-AB9C-E6F665F2A990}"/>
              </a:ext>
            </a:extLst>
          </p:cNvPr>
          <p:cNvSpPr/>
          <p:nvPr userDrawn="1"/>
        </p:nvSpPr>
        <p:spPr>
          <a:xfrm>
            <a:off x="-1" y="4095750"/>
            <a:ext cx="5953125" cy="2762250"/>
          </a:xfrm>
          <a:custGeom>
            <a:avLst/>
            <a:gdLst>
              <a:gd name="connsiteX0" fmla="*/ 4648201 w 5953125"/>
              <a:gd name="connsiteY0" fmla="*/ 2 h 2762250"/>
              <a:gd name="connsiteX1" fmla="*/ 5953125 w 5953125"/>
              <a:gd name="connsiteY1" fmla="*/ 2762250 h 2762250"/>
              <a:gd name="connsiteX2" fmla="*/ 4648201 w 5953125"/>
              <a:gd name="connsiteY2" fmla="*/ 2762250 h 2762250"/>
              <a:gd name="connsiteX3" fmla="*/ 4648200 w 5953125"/>
              <a:gd name="connsiteY3" fmla="*/ 0 h 2762250"/>
              <a:gd name="connsiteX4" fmla="*/ 4648201 w 5953125"/>
              <a:gd name="connsiteY4" fmla="*/ 0 h 2762250"/>
              <a:gd name="connsiteX5" fmla="*/ 4648201 w 5953125"/>
              <a:gd name="connsiteY5" fmla="*/ 2 h 2762250"/>
              <a:gd name="connsiteX6" fmla="*/ 0 w 5953125"/>
              <a:gd name="connsiteY6" fmla="*/ 0 h 2762250"/>
              <a:gd name="connsiteX7" fmla="*/ 4648200 w 5953125"/>
              <a:gd name="connsiteY7" fmla="*/ 0 h 2762250"/>
              <a:gd name="connsiteX8" fmla="*/ 4648200 w 5953125"/>
              <a:gd name="connsiteY8" fmla="*/ 2762250 h 2762250"/>
              <a:gd name="connsiteX9" fmla="*/ 0 w 5953125"/>
              <a:gd name="connsiteY9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3125" h="2762250">
                <a:moveTo>
                  <a:pt x="4648201" y="2"/>
                </a:moveTo>
                <a:lnTo>
                  <a:pt x="5953125" y="2762250"/>
                </a:lnTo>
                <a:lnTo>
                  <a:pt x="4648201" y="2762250"/>
                </a:lnTo>
                <a:close/>
                <a:moveTo>
                  <a:pt x="4648200" y="0"/>
                </a:moveTo>
                <a:lnTo>
                  <a:pt x="4648201" y="0"/>
                </a:lnTo>
                <a:lnTo>
                  <a:pt x="4648201" y="2"/>
                </a:lnTo>
                <a:close/>
                <a:moveTo>
                  <a:pt x="0" y="0"/>
                </a:moveTo>
                <a:lnTo>
                  <a:pt x="4648200" y="0"/>
                </a:lnTo>
                <a:lnTo>
                  <a:pt x="4648200" y="2762250"/>
                </a:lnTo>
                <a:lnTo>
                  <a:pt x="0" y="2762250"/>
                </a:lnTo>
                <a:close/>
              </a:path>
            </a:pathLst>
          </a:custGeom>
          <a:solidFill>
            <a:srgbClr val="E3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1F62228-64E8-412B-9F95-7326D3503146}"/>
              </a:ext>
            </a:extLst>
          </p:cNvPr>
          <p:cNvSpPr/>
          <p:nvPr userDrawn="1"/>
        </p:nvSpPr>
        <p:spPr>
          <a:xfrm>
            <a:off x="8612778" y="0"/>
            <a:ext cx="3579222" cy="2234488"/>
          </a:xfrm>
          <a:custGeom>
            <a:avLst/>
            <a:gdLst>
              <a:gd name="connsiteX0" fmla="*/ 0 w 3579222"/>
              <a:gd name="connsiteY0" fmla="*/ 0 h 2234488"/>
              <a:gd name="connsiteX1" fmla="*/ 440598 w 3579222"/>
              <a:gd name="connsiteY1" fmla="*/ 0 h 2234488"/>
              <a:gd name="connsiteX2" fmla="*/ 443003 w 3579222"/>
              <a:gd name="connsiteY2" fmla="*/ 15780 h 2234488"/>
              <a:gd name="connsiteX3" fmla="*/ 2627681 w 3579222"/>
              <a:gd name="connsiteY3" fmla="*/ 1798430 h 2234488"/>
              <a:gd name="connsiteX4" fmla="*/ 3495691 w 3579222"/>
              <a:gd name="connsiteY4" fmla="*/ 1622982 h 2234488"/>
              <a:gd name="connsiteX5" fmla="*/ 3579222 w 3579222"/>
              <a:gd name="connsiteY5" fmla="*/ 1582696 h 2234488"/>
              <a:gd name="connsiteX6" fmla="*/ 3579222 w 3579222"/>
              <a:gd name="connsiteY6" fmla="*/ 2056353 h 2234488"/>
              <a:gd name="connsiteX7" fmla="*/ 3420480 w 3579222"/>
              <a:gd name="connsiteY7" fmla="*/ 2114511 h 2234488"/>
              <a:gd name="connsiteX8" fmla="*/ 2627681 w 3579222"/>
              <a:gd name="connsiteY8" fmla="*/ 2234488 h 2234488"/>
              <a:gd name="connsiteX9" fmla="*/ 15805 w 3579222"/>
              <a:gd name="connsiteY9" fmla="*/ 103661 h 223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9222" h="2234488">
                <a:moveTo>
                  <a:pt x="0" y="0"/>
                </a:moveTo>
                <a:lnTo>
                  <a:pt x="440598" y="0"/>
                </a:lnTo>
                <a:lnTo>
                  <a:pt x="443003" y="15780"/>
                </a:lnTo>
                <a:cubicBezTo>
                  <a:pt x="650941" y="1033137"/>
                  <a:pt x="1550043" y="1798430"/>
                  <a:pt x="2627681" y="1798430"/>
                </a:cubicBezTo>
                <a:cubicBezTo>
                  <a:pt x="2935578" y="1798430"/>
                  <a:pt x="3228900" y="1735957"/>
                  <a:pt x="3495691" y="1622982"/>
                </a:cubicBezTo>
                <a:lnTo>
                  <a:pt x="3579222" y="1582696"/>
                </a:lnTo>
                <a:lnTo>
                  <a:pt x="3579222" y="2056353"/>
                </a:lnTo>
                <a:lnTo>
                  <a:pt x="3420480" y="2114511"/>
                </a:lnTo>
                <a:cubicBezTo>
                  <a:pt x="3170035" y="2192484"/>
                  <a:pt x="2903759" y="2234488"/>
                  <a:pt x="2627681" y="2234488"/>
                </a:cubicBezTo>
                <a:cubicBezTo>
                  <a:pt x="1339319" y="2234488"/>
                  <a:pt x="264403" y="1319722"/>
                  <a:pt x="15805" y="103661"/>
                </a:cubicBezTo>
                <a:close/>
              </a:path>
            </a:pathLst>
          </a:custGeom>
          <a:solidFill>
            <a:srgbClr val="E3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1563BAE9-160A-44B4-859C-06E623660162}"/>
              </a:ext>
            </a:extLst>
          </p:cNvPr>
          <p:cNvSpPr/>
          <p:nvPr userDrawn="1"/>
        </p:nvSpPr>
        <p:spPr>
          <a:xfrm>
            <a:off x="9410700" y="5086395"/>
            <a:ext cx="2232922" cy="1771605"/>
          </a:xfrm>
          <a:custGeom>
            <a:avLst/>
            <a:gdLst>
              <a:gd name="connsiteX0" fmla="*/ 1116461 w 2232922"/>
              <a:gd name="connsiteY0" fmla="*/ 0 h 1771605"/>
              <a:gd name="connsiteX1" fmla="*/ 2232922 w 2232922"/>
              <a:gd name="connsiteY1" fmla="*/ 1117555 h 1771605"/>
              <a:gd name="connsiteX2" fmla="*/ 2042248 w 2232922"/>
              <a:gd name="connsiteY2" fmla="*/ 1742391 h 1771605"/>
              <a:gd name="connsiteX3" fmla="*/ 2018168 w 2232922"/>
              <a:gd name="connsiteY3" fmla="*/ 1771605 h 1771605"/>
              <a:gd name="connsiteX4" fmla="*/ 1782611 w 2232922"/>
              <a:gd name="connsiteY4" fmla="*/ 1771605 h 1771605"/>
              <a:gd name="connsiteX5" fmla="*/ 1890827 w 2232922"/>
              <a:gd name="connsiteY5" fmla="*/ 1640293 h 1771605"/>
              <a:gd name="connsiteX6" fmla="*/ 2050314 w 2232922"/>
              <a:gd name="connsiteY6" fmla="*/ 1117555 h 1771605"/>
              <a:gd name="connsiteX7" fmla="*/ 1116461 w 2232922"/>
              <a:gd name="connsiteY7" fmla="*/ 182608 h 1771605"/>
              <a:gd name="connsiteX8" fmla="*/ 182608 w 2232922"/>
              <a:gd name="connsiteY8" fmla="*/ 1117555 h 1771605"/>
              <a:gd name="connsiteX9" fmla="*/ 342095 w 2232922"/>
              <a:gd name="connsiteY9" fmla="*/ 1640293 h 1771605"/>
              <a:gd name="connsiteX10" fmla="*/ 450311 w 2232922"/>
              <a:gd name="connsiteY10" fmla="*/ 1771605 h 1771605"/>
              <a:gd name="connsiteX11" fmla="*/ 214755 w 2232922"/>
              <a:gd name="connsiteY11" fmla="*/ 1771605 h 1771605"/>
              <a:gd name="connsiteX12" fmla="*/ 190674 w 2232922"/>
              <a:gd name="connsiteY12" fmla="*/ 1742391 h 1771605"/>
              <a:gd name="connsiteX13" fmla="*/ 0 w 2232922"/>
              <a:gd name="connsiteY13" fmla="*/ 1117555 h 1771605"/>
              <a:gd name="connsiteX14" fmla="*/ 1116461 w 2232922"/>
              <a:gd name="connsiteY14" fmla="*/ 0 h 177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2922" h="1771605">
                <a:moveTo>
                  <a:pt x="1116461" y="0"/>
                </a:moveTo>
                <a:cubicBezTo>
                  <a:pt x="1733065" y="0"/>
                  <a:pt x="2232922" y="500346"/>
                  <a:pt x="2232922" y="1117555"/>
                </a:cubicBezTo>
                <a:cubicBezTo>
                  <a:pt x="2232922" y="1349009"/>
                  <a:pt x="2162630" y="1564028"/>
                  <a:pt x="2042248" y="1742391"/>
                </a:cubicBezTo>
                <a:lnTo>
                  <a:pt x="2018168" y="1771605"/>
                </a:lnTo>
                <a:lnTo>
                  <a:pt x="1782611" y="1771605"/>
                </a:lnTo>
                <a:lnTo>
                  <a:pt x="1890827" y="1640293"/>
                </a:lnTo>
                <a:cubicBezTo>
                  <a:pt x="1991519" y="1491075"/>
                  <a:pt x="2050314" y="1311189"/>
                  <a:pt x="2050314" y="1117555"/>
                </a:cubicBezTo>
                <a:cubicBezTo>
                  <a:pt x="2050314" y="601198"/>
                  <a:pt x="1632214" y="182608"/>
                  <a:pt x="1116461" y="182608"/>
                </a:cubicBezTo>
                <a:cubicBezTo>
                  <a:pt x="600708" y="182608"/>
                  <a:pt x="182608" y="601198"/>
                  <a:pt x="182608" y="1117555"/>
                </a:cubicBezTo>
                <a:cubicBezTo>
                  <a:pt x="182608" y="1311189"/>
                  <a:pt x="241403" y="1491075"/>
                  <a:pt x="342095" y="1640293"/>
                </a:cubicBezTo>
                <a:lnTo>
                  <a:pt x="450311" y="1771605"/>
                </a:lnTo>
                <a:lnTo>
                  <a:pt x="214755" y="1771605"/>
                </a:lnTo>
                <a:lnTo>
                  <a:pt x="190674" y="1742391"/>
                </a:lnTo>
                <a:cubicBezTo>
                  <a:pt x="70292" y="1564028"/>
                  <a:pt x="0" y="1349009"/>
                  <a:pt x="0" y="1117555"/>
                </a:cubicBezTo>
                <a:cubicBezTo>
                  <a:pt x="0" y="500346"/>
                  <a:pt x="499857" y="0"/>
                  <a:pt x="1116461" y="0"/>
                </a:cubicBezTo>
                <a:close/>
              </a:path>
            </a:pathLst>
          </a:custGeom>
          <a:solidFill>
            <a:srgbClr val="E3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40E86EDF-89B7-448B-99A9-6C1E440B47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687" y="4895850"/>
            <a:ext cx="4413250" cy="1301115"/>
          </a:xfrm>
        </p:spPr>
        <p:txBody>
          <a:bodyPr anchor="ctr"/>
          <a:lstStyle>
            <a:lvl1pPr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 de fin</a:t>
            </a:r>
          </a:p>
        </p:txBody>
      </p:sp>
    </p:spTree>
    <p:extLst>
      <p:ext uri="{BB962C8B-B14F-4D97-AF65-F5344CB8AC3E}">
        <p14:creationId xmlns:p14="http://schemas.microsoft.com/office/powerpoint/2010/main" val="235880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section">
    <p:bg>
      <p:bgPr>
        <a:solidFill>
          <a:srgbClr val="3B3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A1EE088-C929-42F2-9973-25B70D3D198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013281" y="3376613"/>
            <a:ext cx="716757" cy="1454943"/>
          </a:xfrm>
          <a:prstGeom prst="line">
            <a:avLst/>
          </a:prstGeom>
          <a:ln w="22225" cap="rnd">
            <a:solidFill>
              <a:srgbClr val="E3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1D0719AD-531C-4C5E-9C47-A8AAE8CD378C}"/>
              </a:ext>
            </a:extLst>
          </p:cNvPr>
          <p:cNvCxnSpPr>
            <a:cxnSpLocks/>
          </p:cNvCxnSpPr>
          <p:nvPr userDrawn="1"/>
        </p:nvCxnSpPr>
        <p:spPr>
          <a:xfrm flipH="1">
            <a:off x="10060781" y="3640931"/>
            <a:ext cx="1345408" cy="2738438"/>
          </a:xfrm>
          <a:prstGeom prst="line">
            <a:avLst/>
          </a:prstGeom>
          <a:ln w="71120" cap="rnd">
            <a:solidFill>
              <a:srgbClr val="E322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>
            <a:extLst>
              <a:ext uri="{FF2B5EF4-FFF2-40B4-BE49-F238E27FC236}">
                <a16:creationId xmlns:a16="http://schemas.microsoft.com/office/drawing/2014/main" id="{901B1E4A-DC2C-4DBF-AB18-F208AD4842B4}"/>
              </a:ext>
            </a:extLst>
          </p:cNvPr>
          <p:cNvGrpSpPr/>
          <p:nvPr userDrawn="1"/>
        </p:nvGrpSpPr>
        <p:grpSpPr>
          <a:xfrm>
            <a:off x="9646844" y="470975"/>
            <a:ext cx="1792800" cy="1792800"/>
            <a:chOff x="9827819" y="394418"/>
            <a:chExt cx="1792800" cy="1792800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3DDFF1F9-E217-407C-9D96-4B93176150A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27819" y="394418"/>
              <a:ext cx="1792800" cy="1792800"/>
            </a:xfrm>
            <a:prstGeom prst="ellipse">
              <a:avLst/>
            </a:prstGeom>
            <a:solidFill>
              <a:srgbClr val="E32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D3609C2-160E-4D1D-AA57-0FCC85E1D0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8" t="23848" r="6816" b="24888"/>
            <a:stretch/>
          </p:blipFill>
          <p:spPr>
            <a:xfrm>
              <a:off x="9988459" y="851418"/>
              <a:ext cx="1408020" cy="41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6427BE5-5043-42F0-A53E-6261E308AC9F}"/>
                </a:ext>
              </a:extLst>
            </p:cNvPr>
            <p:cNvSpPr txBox="1"/>
            <p:nvPr userDrawn="1"/>
          </p:nvSpPr>
          <p:spPr>
            <a:xfrm>
              <a:off x="9988459" y="1353568"/>
              <a:ext cx="1482536" cy="613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1400" dirty="0">
                  <a:solidFill>
                    <a:schemeClr val="bg1"/>
                  </a:solidFill>
                </a:rPr>
                <a:t>INTEGRATED</a:t>
              </a:r>
              <a:br>
                <a:rPr lang="fr-FR" sz="1400" dirty="0">
                  <a:solidFill>
                    <a:schemeClr val="bg1"/>
                  </a:solidFill>
                </a:rPr>
              </a:br>
              <a:r>
                <a:rPr lang="fr-FR" sz="1400" dirty="0">
                  <a:solidFill>
                    <a:schemeClr val="bg1"/>
                  </a:solidFill>
                </a:rPr>
                <a:t>DIGITAL</a:t>
              </a:r>
              <a:br>
                <a:rPr lang="fr-FR" sz="1400" dirty="0">
                  <a:solidFill>
                    <a:schemeClr val="bg1"/>
                  </a:solidFill>
                </a:rPr>
              </a:br>
              <a:r>
                <a:rPr lang="fr-FR" sz="1400" dirty="0">
                  <a:solidFill>
                    <a:schemeClr val="bg1"/>
                  </a:solidFill>
                </a:rPr>
                <a:t>FACTORY</a:t>
              </a:r>
            </a:p>
          </p:txBody>
        </p:sp>
      </p:grp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9913C21F-B08A-4996-A8AD-DB3166099F52}"/>
              </a:ext>
            </a:extLst>
          </p:cNvPr>
          <p:cNvSpPr/>
          <p:nvPr userDrawn="1"/>
        </p:nvSpPr>
        <p:spPr>
          <a:xfrm>
            <a:off x="3199237" y="5543550"/>
            <a:ext cx="2142708" cy="1314450"/>
          </a:xfrm>
          <a:custGeom>
            <a:avLst/>
            <a:gdLst>
              <a:gd name="connsiteX0" fmla="*/ 1071354 w 2142708"/>
              <a:gd name="connsiteY0" fmla="*/ 0 h 1314450"/>
              <a:gd name="connsiteX1" fmla="*/ 2142708 w 2142708"/>
              <a:gd name="connsiteY1" fmla="*/ 1072404 h 1314450"/>
              <a:gd name="connsiteX2" fmla="*/ 2120942 w 2142708"/>
              <a:gd name="connsiteY2" fmla="*/ 1288531 h 1314450"/>
              <a:gd name="connsiteX3" fmla="*/ 2114284 w 2142708"/>
              <a:gd name="connsiteY3" fmla="*/ 1314450 h 1314450"/>
              <a:gd name="connsiteX4" fmla="*/ 1930285 w 2142708"/>
              <a:gd name="connsiteY4" fmla="*/ 1314450 h 1314450"/>
              <a:gd name="connsiteX5" fmla="*/ 1949271 w 2142708"/>
              <a:gd name="connsiteY5" fmla="*/ 1253216 h 1314450"/>
              <a:gd name="connsiteX6" fmla="*/ 1967477 w 2142708"/>
              <a:gd name="connsiteY6" fmla="*/ 1072404 h 1314450"/>
              <a:gd name="connsiteX7" fmla="*/ 1071354 w 2142708"/>
              <a:gd name="connsiteY7" fmla="*/ 175231 h 1314450"/>
              <a:gd name="connsiteX8" fmla="*/ 175231 w 2142708"/>
              <a:gd name="connsiteY8" fmla="*/ 1072404 h 1314450"/>
              <a:gd name="connsiteX9" fmla="*/ 193437 w 2142708"/>
              <a:gd name="connsiteY9" fmla="*/ 1253216 h 1314450"/>
              <a:gd name="connsiteX10" fmla="*/ 212423 w 2142708"/>
              <a:gd name="connsiteY10" fmla="*/ 1314450 h 1314450"/>
              <a:gd name="connsiteX11" fmla="*/ 28424 w 2142708"/>
              <a:gd name="connsiteY11" fmla="*/ 1314450 h 1314450"/>
              <a:gd name="connsiteX12" fmla="*/ 21766 w 2142708"/>
              <a:gd name="connsiteY12" fmla="*/ 1288531 h 1314450"/>
              <a:gd name="connsiteX13" fmla="*/ 0 w 2142708"/>
              <a:gd name="connsiteY13" fmla="*/ 1072404 h 1314450"/>
              <a:gd name="connsiteX14" fmla="*/ 1071354 w 2142708"/>
              <a:gd name="connsiteY14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42708" h="1314450">
                <a:moveTo>
                  <a:pt x="1071354" y="0"/>
                </a:moveTo>
                <a:cubicBezTo>
                  <a:pt x="1663046" y="0"/>
                  <a:pt x="2142708" y="480132"/>
                  <a:pt x="2142708" y="1072404"/>
                </a:cubicBezTo>
                <a:cubicBezTo>
                  <a:pt x="2142708" y="1146438"/>
                  <a:pt x="2135214" y="1218720"/>
                  <a:pt x="2120942" y="1288531"/>
                </a:cubicBezTo>
                <a:lnTo>
                  <a:pt x="2114284" y="1314450"/>
                </a:lnTo>
                <a:lnTo>
                  <a:pt x="1930285" y="1314450"/>
                </a:lnTo>
                <a:lnTo>
                  <a:pt x="1949271" y="1253216"/>
                </a:lnTo>
                <a:cubicBezTo>
                  <a:pt x="1961208" y="1194812"/>
                  <a:pt x="1967477" y="1134341"/>
                  <a:pt x="1967477" y="1072404"/>
                </a:cubicBezTo>
                <a:cubicBezTo>
                  <a:pt x="1967477" y="576909"/>
                  <a:pt x="1566269" y="175231"/>
                  <a:pt x="1071354" y="175231"/>
                </a:cubicBezTo>
                <a:cubicBezTo>
                  <a:pt x="576439" y="175231"/>
                  <a:pt x="175231" y="576909"/>
                  <a:pt x="175231" y="1072404"/>
                </a:cubicBezTo>
                <a:cubicBezTo>
                  <a:pt x="175231" y="1134341"/>
                  <a:pt x="181500" y="1194812"/>
                  <a:pt x="193437" y="1253216"/>
                </a:cubicBezTo>
                <a:lnTo>
                  <a:pt x="212423" y="1314450"/>
                </a:lnTo>
                <a:lnTo>
                  <a:pt x="28424" y="1314450"/>
                </a:lnTo>
                <a:lnTo>
                  <a:pt x="21766" y="1288531"/>
                </a:lnTo>
                <a:cubicBezTo>
                  <a:pt x="7495" y="1218720"/>
                  <a:pt x="0" y="1146438"/>
                  <a:pt x="0" y="1072404"/>
                </a:cubicBezTo>
                <a:cubicBezTo>
                  <a:pt x="0" y="480132"/>
                  <a:pt x="479662" y="0"/>
                  <a:pt x="10713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4F963B3-0CCF-485C-8EE1-90620D4A02A8}"/>
              </a:ext>
            </a:extLst>
          </p:cNvPr>
          <p:cNvSpPr/>
          <p:nvPr userDrawn="1"/>
        </p:nvSpPr>
        <p:spPr>
          <a:xfrm>
            <a:off x="2207620" y="0"/>
            <a:ext cx="4741750" cy="2228850"/>
          </a:xfrm>
          <a:custGeom>
            <a:avLst/>
            <a:gdLst>
              <a:gd name="connsiteX0" fmla="*/ 0 w 4741750"/>
              <a:gd name="connsiteY0" fmla="*/ 0 h 2228850"/>
              <a:gd name="connsiteX1" fmla="*/ 389034 w 4741750"/>
              <a:gd name="connsiteY1" fmla="*/ 0 h 2228850"/>
              <a:gd name="connsiteX2" fmla="*/ 391638 w 4741750"/>
              <a:gd name="connsiteY2" fmla="*/ 51630 h 2228850"/>
              <a:gd name="connsiteX3" fmla="*/ 2370875 w 4741750"/>
              <a:gd name="connsiteY3" fmla="*/ 1839815 h 2228850"/>
              <a:gd name="connsiteX4" fmla="*/ 4350113 w 4741750"/>
              <a:gd name="connsiteY4" fmla="*/ 51630 h 2228850"/>
              <a:gd name="connsiteX5" fmla="*/ 4352717 w 4741750"/>
              <a:gd name="connsiteY5" fmla="*/ 0 h 2228850"/>
              <a:gd name="connsiteX6" fmla="*/ 4741750 w 4741750"/>
              <a:gd name="connsiteY6" fmla="*/ 0 h 2228850"/>
              <a:gd name="connsiteX7" fmla="*/ 4737139 w 4741750"/>
              <a:gd name="connsiteY7" fmla="*/ 91407 h 2228850"/>
              <a:gd name="connsiteX8" fmla="*/ 2370875 w 4741750"/>
              <a:gd name="connsiteY8" fmla="*/ 2228850 h 2228850"/>
              <a:gd name="connsiteX9" fmla="*/ 4611 w 4741750"/>
              <a:gd name="connsiteY9" fmla="*/ 91407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1750" h="2228850">
                <a:moveTo>
                  <a:pt x="0" y="0"/>
                </a:moveTo>
                <a:lnTo>
                  <a:pt x="389034" y="0"/>
                </a:lnTo>
                <a:lnTo>
                  <a:pt x="391638" y="51630"/>
                </a:lnTo>
                <a:cubicBezTo>
                  <a:pt x="493521" y="1056027"/>
                  <a:pt x="1340774" y="1839815"/>
                  <a:pt x="2370875" y="1839815"/>
                </a:cubicBezTo>
                <a:cubicBezTo>
                  <a:pt x="3400977" y="1839815"/>
                  <a:pt x="4248230" y="1056027"/>
                  <a:pt x="4350113" y="51630"/>
                </a:cubicBezTo>
                <a:lnTo>
                  <a:pt x="4352717" y="0"/>
                </a:lnTo>
                <a:lnTo>
                  <a:pt x="4741750" y="0"/>
                </a:lnTo>
                <a:lnTo>
                  <a:pt x="4737139" y="91407"/>
                </a:lnTo>
                <a:cubicBezTo>
                  <a:pt x="4615334" y="1291976"/>
                  <a:pt x="3602407" y="2228850"/>
                  <a:pt x="2370875" y="2228850"/>
                </a:cubicBezTo>
                <a:cubicBezTo>
                  <a:pt x="1139343" y="2228850"/>
                  <a:pt x="126417" y="1291976"/>
                  <a:pt x="4611" y="91407"/>
                </a:cubicBezTo>
                <a:close/>
              </a:path>
            </a:pathLst>
          </a:custGeom>
          <a:solidFill>
            <a:srgbClr val="E3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6" name="Cercle : creux 5">
            <a:extLst>
              <a:ext uri="{FF2B5EF4-FFF2-40B4-BE49-F238E27FC236}">
                <a16:creationId xmlns:a16="http://schemas.microsoft.com/office/drawing/2014/main" id="{CA863CCF-0828-4E9A-BE49-95687BA6E703}"/>
              </a:ext>
            </a:extLst>
          </p:cNvPr>
          <p:cNvSpPr>
            <a:spLocks noChangeAspect="1"/>
          </p:cNvSpPr>
          <p:nvPr userDrawn="1"/>
        </p:nvSpPr>
        <p:spPr>
          <a:xfrm>
            <a:off x="348086" y="2330450"/>
            <a:ext cx="2999119" cy="3002058"/>
          </a:xfrm>
          <a:prstGeom prst="donut">
            <a:avLst>
              <a:gd name="adj" fmla="val 8178"/>
            </a:avLst>
          </a:prstGeom>
          <a:solidFill>
            <a:srgbClr val="E3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E6ABF2-2AAF-44F0-9165-474B4A55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6625" y="2975969"/>
            <a:ext cx="6991350" cy="638031"/>
          </a:xfrm>
        </p:spPr>
        <p:txBody>
          <a:bodyPr anchor="t" anchorCtr="0">
            <a:normAutofit/>
          </a:bodyPr>
          <a:lstStyle>
            <a:lvl1pPr algn="ctr">
              <a:defRPr lang="fr-FR" sz="2800" b="1" kern="0" cap="all" baseline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0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FD5B5-0C59-4689-B15B-23CA29A9D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61ED20-F949-4180-AA76-FFFEBDFBA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410C89-8721-4A13-8BAA-5FEBCCED7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397679-E0DB-442B-B232-5271CA9A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A91B-395C-44D7-A80C-FFAA8738CAED}" type="datetime1">
              <a:rPr lang="fr-FR" smtClean="0"/>
              <a:t>19/07/2023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9AD6AA-D318-4715-B9C0-9D8EFA5D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9568A3-5841-4DA8-AC9F-F2532AB1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132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E43C2F-64AE-4D9E-A8A0-F3877A37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9F4E1D-6B19-41F4-896A-9EBAAF2B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A0A55-EF66-4C3D-9B5C-1698FA86554C}" type="datetime1">
              <a:rPr lang="fr-FR" smtClean="0"/>
              <a:t>19/07/2023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109083-9BF7-455B-852E-613D9ADC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422272-D69F-4A80-A22D-440E8465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87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1F57F3-1259-4EEA-81F7-0761DD8F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DE181-61F3-4C41-B26A-93AFF02D2DA9}" type="datetime1">
              <a:rPr lang="fr-FR" smtClean="0"/>
              <a:t>19/07/2023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2B4A66-6EFD-4A90-AF2F-05A62A90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B4A6FD-57C6-453E-BAF4-1CFFDE11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41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ercle : creux 2">
            <a:extLst>
              <a:ext uri="{FF2B5EF4-FFF2-40B4-BE49-F238E27FC236}">
                <a16:creationId xmlns:a16="http://schemas.microsoft.com/office/drawing/2014/main" id="{D0CDA598-58EE-4E57-9322-E6BD6C070D6A}"/>
              </a:ext>
            </a:extLst>
          </p:cNvPr>
          <p:cNvSpPr>
            <a:spLocks noChangeAspect="1"/>
          </p:cNvSpPr>
          <p:nvPr userDrawn="1"/>
        </p:nvSpPr>
        <p:spPr>
          <a:xfrm>
            <a:off x="6223364" y="2055459"/>
            <a:ext cx="2744392" cy="2747082"/>
          </a:xfrm>
          <a:prstGeom prst="donut">
            <a:avLst>
              <a:gd name="adj" fmla="val 8178"/>
            </a:avLst>
          </a:prstGeom>
          <a:solidFill>
            <a:srgbClr val="E3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055345F2-CD3D-444E-8387-2140628C1B87}"/>
              </a:ext>
            </a:extLst>
          </p:cNvPr>
          <p:cNvGrpSpPr/>
          <p:nvPr userDrawn="1"/>
        </p:nvGrpSpPr>
        <p:grpSpPr>
          <a:xfrm>
            <a:off x="1468567" y="388842"/>
            <a:ext cx="3015987" cy="3002058"/>
            <a:chOff x="9827820" y="394418"/>
            <a:chExt cx="1792800" cy="17928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0061BAC-E5CF-4AF3-88E2-86154B6B57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27820" y="394418"/>
              <a:ext cx="1792800" cy="1792800"/>
            </a:xfrm>
            <a:prstGeom prst="ellipse">
              <a:avLst/>
            </a:prstGeom>
            <a:solidFill>
              <a:srgbClr val="E322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DF13574B-DC4C-414F-82E3-01FB63BB39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8" t="23848" r="6816" b="24888"/>
            <a:stretch/>
          </p:blipFill>
          <p:spPr>
            <a:xfrm>
              <a:off x="9988460" y="851418"/>
              <a:ext cx="1408020" cy="41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8AF60BF-590E-45BE-96D3-4BABE8739F39}"/>
                </a:ext>
              </a:extLst>
            </p:cNvPr>
            <p:cNvSpPr txBox="1"/>
            <p:nvPr userDrawn="1"/>
          </p:nvSpPr>
          <p:spPr>
            <a:xfrm>
              <a:off x="9988459" y="1344043"/>
              <a:ext cx="1482536" cy="541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2400" b="0" dirty="0">
                  <a:solidFill>
                    <a:schemeClr val="bg1"/>
                  </a:solidFill>
                </a:rPr>
                <a:t>INTEGRATED</a:t>
              </a:r>
              <a:br>
                <a:rPr lang="fr-FR" sz="2400" b="0" dirty="0">
                  <a:solidFill>
                    <a:schemeClr val="bg1"/>
                  </a:solidFill>
                </a:rPr>
              </a:br>
              <a:r>
                <a:rPr lang="fr-FR" sz="2400" b="0" dirty="0">
                  <a:solidFill>
                    <a:schemeClr val="bg1"/>
                  </a:solidFill>
                </a:rPr>
                <a:t>DIGITAL</a:t>
              </a:r>
              <a:br>
                <a:rPr lang="fr-FR" sz="2400" b="0" dirty="0">
                  <a:solidFill>
                    <a:schemeClr val="bg1"/>
                  </a:solidFill>
                </a:rPr>
              </a:br>
              <a:r>
                <a:rPr lang="fr-FR" sz="2400" b="0" dirty="0">
                  <a:solidFill>
                    <a:schemeClr val="bg1"/>
                  </a:solidFill>
                </a:rPr>
                <a:t>FACTORY</a:t>
              </a:r>
            </a:p>
          </p:txBody>
        </p:sp>
      </p:grp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CD2DDD7-5B3D-458B-8D3E-DA6FA5565031}"/>
              </a:ext>
            </a:extLst>
          </p:cNvPr>
          <p:cNvCxnSpPr>
            <a:cxnSpLocks/>
          </p:cNvCxnSpPr>
          <p:nvPr userDrawn="1"/>
        </p:nvCxnSpPr>
        <p:spPr>
          <a:xfrm>
            <a:off x="5000625" y="3949700"/>
            <a:ext cx="936625" cy="1892300"/>
          </a:xfrm>
          <a:prstGeom prst="line">
            <a:avLst/>
          </a:prstGeom>
          <a:ln w="825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84A7D579-F298-4138-A95E-6AD207D6674D}"/>
              </a:ext>
            </a:extLst>
          </p:cNvPr>
          <p:cNvCxnSpPr>
            <a:cxnSpLocks/>
          </p:cNvCxnSpPr>
          <p:nvPr userDrawn="1"/>
        </p:nvCxnSpPr>
        <p:spPr>
          <a:xfrm>
            <a:off x="4556125" y="3390900"/>
            <a:ext cx="536575" cy="107315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58F974B2-4C07-4F27-AB9C-E6F665F2A990}"/>
              </a:ext>
            </a:extLst>
          </p:cNvPr>
          <p:cNvSpPr/>
          <p:nvPr userDrawn="1"/>
        </p:nvSpPr>
        <p:spPr>
          <a:xfrm>
            <a:off x="-1" y="4095750"/>
            <a:ext cx="5953125" cy="2762250"/>
          </a:xfrm>
          <a:custGeom>
            <a:avLst/>
            <a:gdLst>
              <a:gd name="connsiteX0" fmla="*/ 4648201 w 5953125"/>
              <a:gd name="connsiteY0" fmla="*/ 2 h 2762250"/>
              <a:gd name="connsiteX1" fmla="*/ 5953125 w 5953125"/>
              <a:gd name="connsiteY1" fmla="*/ 2762250 h 2762250"/>
              <a:gd name="connsiteX2" fmla="*/ 4648201 w 5953125"/>
              <a:gd name="connsiteY2" fmla="*/ 2762250 h 2762250"/>
              <a:gd name="connsiteX3" fmla="*/ 4648200 w 5953125"/>
              <a:gd name="connsiteY3" fmla="*/ 0 h 2762250"/>
              <a:gd name="connsiteX4" fmla="*/ 4648201 w 5953125"/>
              <a:gd name="connsiteY4" fmla="*/ 0 h 2762250"/>
              <a:gd name="connsiteX5" fmla="*/ 4648201 w 5953125"/>
              <a:gd name="connsiteY5" fmla="*/ 2 h 2762250"/>
              <a:gd name="connsiteX6" fmla="*/ 0 w 5953125"/>
              <a:gd name="connsiteY6" fmla="*/ 0 h 2762250"/>
              <a:gd name="connsiteX7" fmla="*/ 4648200 w 5953125"/>
              <a:gd name="connsiteY7" fmla="*/ 0 h 2762250"/>
              <a:gd name="connsiteX8" fmla="*/ 4648200 w 5953125"/>
              <a:gd name="connsiteY8" fmla="*/ 2762250 h 2762250"/>
              <a:gd name="connsiteX9" fmla="*/ 0 w 5953125"/>
              <a:gd name="connsiteY9" fmla="*/ 2762250 h 276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53125" h="2762250">
                <a:moveTo>
                  <a:pt x="4648201" y="2"/>
                </a:moveTo>
                <a:lnTo>
                  <a:pt x="5953125" y="2762250"/>
                </a:lnTo>
                <a:lnTo>
                  <a:pt x="4648201" y="2762250"/>
                </a:lnTo>
                <a:close/>
                <a:moveTo>
                  <a:pt x="4648200" y="0"/>
                </a:moveTo>
                <a:lnTo>
                  <a:pt x="4648201" y="0"/>
                </a:lnTo>
                <a:lnTo>
                  <a:pt x="4648201" y="2"/>
                </a:lnTo>
                <a:close/>
                <a:moveTo>
                  <a:pt x="0" y="0"/>
                </a:moveTo>
                <a:lnTo>
                  <a:pt x="4648200" y="0"/>
                </a:lnTo>
                <a:lnTo>
                  <a:pt x="4648200" y="2762250"/>
                </a:lnTo>
                <a:lnTo>
                  <a:pt x="0" y="2762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41F62228-64E8-412B-9F95-7326D3503146}"/>
              </a:ext>
            </a:extLst>
          </p:cNvPr>
          <p:cNvSpPr/>
          <p:nvPr userDrawn="1"/>
        </p:nvSpPr>
        <p:spPr>
          <a:xfrm>
            <a:off x="8612778" y="0"/>
            <a:ext cx="3579222" cy="2234488"/>
          </a:xfrm>
          <a:custGeom>
            <a:avLst/>
            <a:gdLst>
              <a:gd name="connsiteX0" fmla="*/ 0 w 3579222"/>
              <a:gd name="connsiteY0" fmla="*/ 0 h 2234488"/>
              <a:gd name="connsiteX1" fmla="*/ 440598 w 3579222"/>
              <a:gd name="connsiteY1" fmla="*/ 0 h 2234488"/>
              <a:gd name="connsiteX2" fmla="*/ 443003 w 3579222"/>
              <a:gd name="connsiteY2" fmla="*/ 15780 h 2234488"/>
              <a:gd name="connsiteX3" fmla="*/ 2627681 w 3579222"/>
              <a:gd name="connsiteY3" fmla="*/ 1798430 h 2234488"/>
              <a:gd name="connsiteX4" fmla="*/ 3495691 w 3579222"/>
              <a:gd name="connsiteY4" fmla="*/ 1622982 h 2234488"/>
              <a:gd name="connsiteX5" fmla="*/ 3579222 w 3579222"/>
              <a:gd name="connsiteY5" fmla="*/ 1582696 h 2234488"/>
              <a:gd name="connsiteX6" fmla="*/ 3579222 w 3579222"/>
              <a:gd name="connsiteY6" fmla="*/ 2056353 h 2234488"/>
              <a:gd name="connsiteX7" fmla="*/ 3420480 w 3579222"/>
              <a:gd name="connsiteY7" fmla="*/ 2114511 h 2234488"/>
              <a:gd name="connsiteX8" fmla="*/ 2627681 w 3579222"/>
              <a:gd name="connsiteY8" fmla="*/ 2234488 h 2234488"/>
              <a:gd name="connsiteX9" fmla="*/ 15805 w 3579222"/>
              <a:gd name="connsiteY9" fmla="*/ 103661 h 223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79222" h="2234488">
                <a:moveTo>
                  <a:pt x="0" y="0"/>
                </a:moveTo>
                <a:lnTo>
                  <a:pt x="440598" y="0"/>
                </a:lnTo>
                <a:lnTo>
                  <a:pt x="443003" y="15780"/>
                </a:lnTo>
                <a:cubicBezTo>
                  <a:pt x="650941" y="1033137"/>
                  <a:pt x="1550043" y="1798430"/>
                  <a:pt x="2627681" y="1798430"/>
                </a:cubicBezTo>
                <a:cubicBezTo>
                  <a:pt x="2935578" y="1798430"/>
                  <a:pt x="3228900" y="1735957"/>
                  <a:pt x="3495691" y="1622982"/>
                </a:cubicBezTo>
                <a:lnTo>
                  <a:pt x="3579222" y="1582696"/>
                </a:lnTo>
                <a:lnTo>
                  <a:pt x="3579222" y="2056353"/>
                </a:lnTo>
                <a:lnTo>
                  <a:pt x="3420480" y="2114511"/>
                </a:lnTo>
                <a:cubicBezTo>
                  <a:pt x="3170035" y="2192484"/>
                  <a:pt x="2903759" y="2234488"/>
                  <a:pt x="2627681" y="2234488"/>
                </a:cubicBezTo>
                <a:cubicBezTo>
                  <a:pt x="1339319" y="2234488"/>
                  <a:pt x="264403" y="1319722"/>
                  <a:pt x="15805" y="1036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1563BAE9-160A-44B4-859C-06E623660162}"/>
              </a:ext>
            </a:extLst>
          </p:cNvPr>
          <p:cNvSpPr/>
          <p:nvPr userDrawn="1"/>
        </p:nvSpPr>
        <p:spPr>
          <a:xfrm>
            <a:off x="9410700" y="5086395"/>
            <a:ext cx="2232922" cy="1771605"/>
          </a:xfrm>
          <a:custGeom>
            <a:avLst/>
            <a:gdLst>
              <a:gd name="connsiteX0" fmla="*/ 1116461 w 2232922"/>
              <a:gd name="connsiteY0" fmla="*/ 0 h 1771605"/>
              <a:gd name="connsiteX1" fmla="*/ 2232922 w 2232922"/>
              <a:gd name="connsiteY1" fmla="*/ 1117555 h 1771605"/>
              <a:gd name="connsiteX2" fmla="*/ 2042248 w 2232922"/>
              <a:gd name="connsiteY2" fmla="*/ 1742391 h 1771605"/>
              <a:gd name="connsiteX3" fmla="*/ 2018168 w 2232922"/>
              <a:gd name="connsiteY3" fmla="*/ 1771605 h 1771605"/>
              <a:gd name="connsiteX4" fmla="*/ 1782611 w 2232922"/>
              <a:gd name="connsiteY4" fmla="*/ 1771605 h 1771605"/>
              <a:gd name="connsiteX5" fmla="*/ 1890827 w 2232922"/>
              <a:gd name="connsiteY5" fmla="*/ 1640293 h 1771605"/>
              <a:gd name="connsiteX6" fmla="*/ 2050314 w 2232922"/>
              <a:gd name="connsiteY6" fmla="*/ 1117555 h 1771605"/>
              <a:gd name="connsiteX7" fmla="*/ 1116461 w 2232922"/>
              <a:gd name="connsiteY7" fmla="*/ 182608 h 1771605"/>
              <a:gd name="connsiteX8" fmla="*/ 182608 w 2232922"/>
              <a:gd name="connsiteY8" fmla="*/ 1117555 h 1771605"/>
              <a:gd name="connsiteX9" fmla="*/ 342095 w 2232922"/>
              <a:gd name="connsiteY9" fmla="*/ 1640293 h 1771605"/>
              <a:gd name="connsiteX10" fmla="*/ 450311 w 2232922"/>
              <a:gd name="connsiteY10" fmla="*/ 1771605 h 1771605"/>
              <a:gd name="connsiteX11" fmla="*/ 214755 w 2232922"/>
              <a:gd name="connsiteY11" fmla="*/ 1771605 h 1771605"/>
              <a:gd name="connsiteX12" fmla="*/ 190674 w 2232922"/>
              <a:gd name="connsiteY12" fmla="*/ 1742391 h 1771605"/>
              <a:gd name="connsiteX13" fmla="*/ 0 w 2232922"/>
              <a:gd name="connsiteY13" fmla="*/ 1117555 h 1771605"/>
              <a:gd name="connsiteX14" fmla="*/ 1116461 w 2232922"/>
              <a:gd name="connsiteY14" fmla="*/ 0 h 177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32922" h="1771605">
                <a:moveTo>
                  <a:pt x="1116461" y="0"/>
                </a:moveTo>
                <a:cubicBezTo>
                  <a:pt x="1733065" y="0"/>
                  <a:pt x="2232922" y="500346"/>
                  <a:pt x="2232922" y="1117555"/>
                </a:cubicBezTo>
                <a:cubicBezTo>
                  <a:pt x="2232922" y="1349009"/>
                  <a:pt x="2162630" y="1564028"/>
                  <a:pt x="2042248" y="1742391"/>
                </a:cubicBezTo>
                <a:lnTo>
                  <a:pt x="2018168" y="1771605"/>
                </a:lnTo>
                <a:lnTo>
                  <a:pt x="1782611" y="1771605"/>
                </a:lnTo>
                <a:lnTo>
                  <a:pt x="1890827" y="1640293"/>
                </a:lnTo>
                <a:cubicBezTo>
                  <a:pt x="1991519" y="1491075"/>
                  <a:pt x="2050314" y="1311189"/>
                  <a:pt x="2050314" y="1117555"/>
                </a:cubicBezTo>
                <a:cubicBezTo>
                  <a:pt x="2050314" y="601198"/>
                  <a:pt x="1632214" y="182608"/>
                  <a:pt x="1116461" y="182608"/>
                </a:cubicBezTo>
                <a:cubicBezTo>
                  <a:pt x="600708" y="182608"/>
                  <a:pt x="182608" y="601198"/>
                  <a:pt x="182608" y="1117555"/>
                </a:cubicBezTo>
                <a:cubicBezTo>
                  <a:pt x="182608" y="1311189"/>
                  <a:pt x="241403" y="1491075"/>
                  <a:pt x="342095" y="1640293"/>
                </a:cubicBezTo>
                <a:lnTo>
                  <a:pt x="450311" y="1771605"/>
                </a:lnTo>
                <a:lnTo>
                  <a:pt x="214755" y="1771605"/>
                </a:lnTo>
                <a:lnTo>
                  <a:pt x="190674" y="1742391"/>
                </a:lnTo>
                <a:cubicBezTo>
                  <a:pt x="70292" y="1564028"/>
                  <a:pt x="0" y="1349009"/>
                  <a:pt x="0" y="1117555"/>
                </a:cubicBezTo>
                <a:cubicBezTo>
                  <a:pt x="0" y="500346"/>
                  <a:pt x="499857" y="0"/>
                  <a:pt x="11164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Espace réservé du texte 28">
            <a:extLst>
              <a:ext uri="{FF2B5EF4-FFF2-40B4-BE49-F238E27FC236}">
                <a16:creationId xmlns:a16="http://schemas.microsoft.com/office/drawing/2014/main" id="{E981A6EE-7CB4-4F73-9CDB-887D037CE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3687" y="4895850"/>
            <a:ext cx="4413250" cy="1301115"/>
          </a:xfrm>
        </p:spPr>
        <p:txBody>
          <a:bodyPr anchor="ctr"/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Texte de fin</a:t>
            </a:r>
          </a:p>
        </p:txBody>
      </p:sp>
    </p:spTree>
    <p:extLst>
      <p:ext uri="{BB962C8B-B14F-4D97-AF65-F5344CB8AC3E}">
        <p14:creationId xmlns:p14="http://schemas.microsoft.com/office/powerpoint/2010/main" val="391191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FF0D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ADC6C90F-D542-40A0-BA4F-84037EDBFB4D}"/>
              </a:ext>
            </a:extLst>
          </p:cNvPr>
          <p:cNvSpPr/>
          <p:nvPr userDrawn="1"/>
        </p:nvSpPr>
        <p:spPr>
          <a:xfrm>
            <a:off x="4607182" y="4554923"/>
            <a:ext cx="7615237" cy="2303077"/>
          </a:xfrm>
          <a:custGeom>
            <a:avLst/>
            <a:gdLst>
              <a:gd name="connsiteX0" fmla="*/ 1176337 w 7615237"/>
              <a:gd name="connsiteY0" fmla="*/ 0 h 2303077"/>
              <a:gd name="connsiteX1" fmla="*/ 1176337 w 7615237"/>
              <a:gd name="connsiteY1" fmla="*/ 1 h 2303077"/>
              <a:gd name="connsiteX2" fmla="*/ 7615237 w 7615237"/>
              <a:gd name="connsiteY2" fmla="*/ 1 h 2303077"/>
              <a:gd name="connsiteX3" fmla="*/ 7615237 w 7615237"/>
              <a:gd name="connsiteY3" fmla="*/ 2303077 h 2303077"/>
              <a:gd name="connsiteX4" fmla="*/ 1176337 w 7615237"/>
              <a:gd name="connsiteY4" fmla="*/ 2303077 h 2303077"/>
              <a:gd name="connsiteX5" fmla="*/ 1176337 w 7615237"/>
              <a:gd name="connsiteY5" fmla="*/ 2303076 h 2303077"/>
              <a:gd name="connsiteX6" fmla="*/ 0 w 7615237"/>
              <a:gd name="connsiteY6" fmla="*/ 2303076 h 230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5237" h="2303077">
                <a:moveTo>
                  <a:pt x="1176337" y="0"/>
                </a:moveTo>
                <a:lnTo>
                  <a:pt x="1176337" y="1"/>
                </a:lnTo>
                <a:lnTo>
                  <a:pt x="7615237" y="1"/>
                </a:lnTo>
                <a:lnTo>
                  <a:pt x="7615237" y="2303077"/>
                </a:lnTo>
                <a:lnTo>
                  <a:pt x="1176337" y="2303077"/>
                </a:lnTo>
                <a:lnTo>
                  <a:pt x="1176337" y="2303076"/>
                </a:lnTo>
                <a:lnTo>
                  <a:pt x="0" y="230307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FBC439-AD4F-48F4-A9A7-BD820DBD1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5651" y="4630189"/>
            <a:ext cx="6282922" cy="818600"/>
          </a:xfrm>
        </p:spPr>
        <p:txBody>
          <a:bodyPr anchor="b">
            <a:normAutofit/>
          </a:bodyPr>
          <a:lstStyle>
            <a:lvl1pPr algn="l">
              <a:defRPr lang="fr-FR" sz="3600" b="1" kern="1200" spc="-13" dirty="0">
                <a:solidFill>
                  <a:srgbClr val="3B3C3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0450B0C-8D19-4D4B-BBA3-778CC0F4D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5650" y="5572572"/>
            <a:ext cx="6282922" cy="655145"/>
          </a:xfrm>
        </p:spPr>
        <p:txBody>
          <a:bodyPr>
            <a:noAutofit/>
          </a:bodyPr>
          <a:lstStyle>
            <a:lvl1pPr marL="0" indent="0" algn="l">
              <a:buNone/>
              <a:defRPr lang="fr-FR" sz="2800" kern="1200" spc="-13" dirty="0" smtClean="0">
                <a:solidFill>
                  <a:srgbClr val="3B3C3E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defRPr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8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Cercle : creux 6">
            <a:extLst>
              <a:ext uri="{FF2B5EF4-FFF2-40B4-BE49-F238E27FC236}">
                <a16:creationId xmlns:a16="http://schemas.microsoft.com/office/drawing/2014/main" id="{35A07040-A856-4F34-85D7-4AC9CE6DB152}"/>
              </a:ext>
            </a:extLst>
          </p:cNvPr>
          <p:cNvSpPr>
            <a:spLocks noChangeAspect="1"/>
          </p:cNvSpPr>
          <p:nvPr userDrawn="1"/>
        </p:nvSpPr>
        <p:spPr>
          <a:xfrm>
            <a:off x="2386451" y="1691372"/>
            <a:ext cx="2928339" cy="2931208"/>
          </a:xfrm>
          <a:prstGeom prst="donut">
            <a:avLst>
              <a:gd name="adj" fmla="val 8178"/>
            </a:avLst>
          </a:prstGeom>
          <a:solidFill>
            <a:srgbClr val="3B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AF840611-ED1C-4671-9B23-F26A0360EEE1}"/>
              </a:ext>
            </a:extLst>
          </p:cNvPr>
          <p:cNvSpPr/>
          <p:nvPr userDrawn="1"/>
        </p:nvSpPr>
        <p:spPr>
          <a:xfrm>
            <a:off x="0" y="0"/>
            <a:ext cx="2556694" cy="2405251"/>
          </a:xfrm>
          <a:custGeom>
            <a:avLst/>
            <a:gdLst>
              <a:gd name="connsiteX0" fmla="*/ 2152408 w 2556694"/>
              <a:gd name="connsiteY0" fmla="*/ 0 h 2405251"/>
              <a:gd name="connsiteX1" fmla="*/ 2474814 w 2556694"/>
              <a:gd name="connsiteY1" fmla="*/ 0 h 2405251"/>
              <a:gd name="connsiteX2" fmla="*/ 2518968 w 2556694"/>
              <a:gd name="connsiteY2" fmla="*/ 171890 h 2405251"/>
              <a:gd name="connsiteX3" fmla="*/ 2556694 w 2556694"/>
              <a:gd name="connsiteY3" fmla="*/ 546494 h 2405251"/>
              <a:gd name="connsiteX4" fmla="*/ 699756 w 2556694"/>
              <a:gd name="connsiteY4" fmla="*/ 2405251 h 2405251"/>
              <a:gd name="connsiteX5" fmla="*/ 147559 w 2556694"/>
              <a:gd name="connsiteY5" fmla="*/ 2321685 h 2405251"/>
              <a:gd name="connsiteX6" fmla="*/ 0 w 2556694"/>
              <a:gd name="connsiteY6" fmla="*/ 2267625 h 2405251"/>
              <a:gd name="connsiteX7" fmla="*/ 0 w 2556694"/>
              <a:gd name="connsiteY7" fmla="*/ 1933426 h 2405251"/>
              <a:gd name="connsiteX8" fmla="*/ 95174 w 2556694"/>
              <a:gd name="connsiteY8" fmla="*/ 1979328 h 2405251"/>
              <a:gd name="connsiteX9" fmla="*/ 699756 w 2556694"/>
              <a:gd name="connsiteY9" fmla="*/ 2101530 h 2405251"/>
              <a:gd name="connsiteX10" fmla="*/ 2252973 w 2556694"/>
              <a:gd name="connsiteY10" fmla="*/ 546494 h 2405251"/>
              <a:gd name="connsiteX11" fmla="*/ 2183144 w 2556694"/>
              <a:gd name="connsiteY11" fmla="*/ 84074 h 240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6694" h="2405251">
                <a:moveTo>
                  <a:pt x="2152408" y="0"/>
                </a:moveTo>
                <a:lnTo>
                  <a:pt x="2474814" y="0"/>
                </a:lnTo>
                <a:lnTo>
                  <a:pt x="2518968" y="171890"/>
                </a:lnTo>
                <a:cubicBezTo>
                  <a:pt x="2543704" y="292890"/>
                  <a:pt x="2556694" y="418174"/>
                  <a:pt x="2556694" y="546494"/>
                </a:cubicBezTo>
                <a:cubicBezTo>
                  <a:pt x="2556694" y="1573057"/>
                  <a:pt x="1725315" y="2405251"/>
                  <a:pt x="699756" y="2405251"/>
                </a:cubicBezTo>
                <a:cubicBezTo>
                  <a:pt x="507464" y="2405251"/>
                  <a:pt x="321998" y="2375994"/>
                  <a:pt x="147559" y="2321685"/>
                </a:cubicBezTo>
                <a:lnTo>
                  <a:pt x="0" y="2267625"/>
                </a:lnTo>
                <a:lnTo>
                  <a:pt x="0" y="1933426"/>
                </a:lnTo>
                <a:lnTo>
                  <a:pt x="95174" y="1979328"/>
                </a:lnTo>
                <a:cubicBezTo>
                  <a:pt x="280998" y="2058017"/>
                  <a:pt x="485302" y="2101530"/>
                  <a:pt x="699756" y="2101530"/>
                </a:cubicBezTo>
                <a:cubicBezTo>
                  <a:pt x="1557574" y="2101530"/>
                  <a:pt x="2252973" y="1405317"/>
                  <a:pt x="2252973" y="546494"/>
                </a:cubicBezTo>
                <a:cubicBezTo>
                  <a:pt x="2252973" y="385465"/>
                  <a:pt x="2228526" y="230152"/>
                  <a:pt x="2183144" y="84074"/>
                </a:cubicBezTo>
                <a:close/>
              </a:path>
            </a:pathLst>
          </a:custGeom>
          <a:solidFill>
            <a:srgbClr val="3B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A15ECF5-ACE6-4452-9C54-46AF9176FE62}"/>
              </a:ext>
            </a:extLst>
          </p:cNvPr>
          <p:cNvSpPr/>
          <p:nvPr userDrawn="1"/>
        </p:nvSpPr>
        <p:spPr>
          <a:xfrm>
            <a:off x="0" y="5238344"/>
            <a:ext cx="3215689" cy="1619656"/>
          </a:xfrm>
          <a:custGeom>
            <a:avLst/>
            <a:gdLst>
              <a:gd name="connsiteX0" fmla="*/ 1553741 w 3215689"/>
              <a:gd name="connsiteY0" fmla="*/ 0 h 1619656"/>
              <a:gd name="connsiteX1" fmla="*/ 3209430 w 3215689"/>
              <a:gd name="connsiteY1" fmla="*/ 1495582 h 1619656"/>
              <a:gd name="connsiteX2" fmla="*/ 3215689 w 3215689"/>
              <a:gd name="connsiteY2" fmla="*/ 1619656 h 1619656"/>
              <a:gd name="connsiteX3" fmla="*/ 2943479 w 3215689"/>
              <a:gd name="connsiteY3" fmla="*/ 1619656 h 1619656"/>
              <a:gd name="connsiteX4" fmla="*/ 2938625 w 3215689"/>
              <a:gd name="connsiteY4" fmla="*/ 1523413 h 1619656"/>
              <a:gd name="connsiteX5" fmla="*/ 1553741 w 3215689"/>
              <a:gd name="connsiteY5" fmla="*/ 272210 h 1619656"/>
              <a:gd name="connsiteX6" fmla="*/ 168857 w 3215689"/>
              <a:gd name="connsiteY6" fmla="*/ 1523413 h 1619656"/>
              <a:gd name="connsiteX7" fmla="*/ 164003 w 3215689"/>
              <a:gd name="connsiteY7" fmla="*/ 1619656 h 1619656"/>
              <a:gd name="connsiteX8" fmla="*/ 0 w 3215689"/>
              <a:gd name="connsiteY8" fmla="*/ 1619656 h 1619656"/>
              <a:gd name="connsiteX9" fmla="*/ 0 w 3215689"/>
              <a:gd name="connsiteY9" fmla="*/ 1072838 h 1619656"/>
              <a:gd name="connsiteX10" fmla="*/ 20248 w 3215689"/>
              <a:gd name="connsiteY10" fmla="*/ 1017464 h 1619656"/>
              <a:gd name="connsiteX11" fmla="*/ 1553741 w 3215689"/>
              <a:gd name="connsiteY11" fmla="*/ 0 h 161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15689" h="1619656">
                <a:moveTo>
                  <a:pt x="1553741" y="0"/>
                </a:moveTo>
                <a:cubicBezTo>
                  <a:pt x="2415451" y="0"/>
                  <a:pt x="3124202" y="655536"/>
                  <a:pt x="3209430" y="1495582"/>
                </a:cubicBezTo>
                <a:lnTo>
                  <a:pt x="3215689" y="1619656"/>
                </a:lnTo>
                <a:lnTo>
                  <a:pt x="2943479" y="1619656"/>
                </a:lnTo>
                <a:lnTo>
                  <a:pt x="2938625" y="1523413"/>
                </a:lnTo>
                <a:cubicBezTo>
                  <a:pt x="2867337" y="820631"/>
                  <a:pt x="2274510" y="272210"/>
                  <a:pt x="1553741" y="272210"/>
                </a:cubicBezTo>
                <a:cubicBezTo>
                  <a:pt x="832972" y="272210"/>
                  <a:pt x="240145" y="820631"/>
                  <a:pt x="168857" y="1523413"/>
                </a:cubicBezTo>
                <a:lnTo>
                  <a:pt x="164003" y="1619656"/>
                </a:lnTo>
                <a:lnTo>
                  <a:pt x="0" y="1619656"/>
                </a:lnTo>
                <a:lnTo>
                  <a:pt x="0" y="1072838"/>
                </a:lnTo>
                <a:lnTo>
                  <a:pt x="20248" y="1017464"/>
                </a:lnTo>
                <a:cubicBezTo>
                  <a:pt x="272899" y="419543"/>
                  <a:pt x="864373" y="0"/>
                  <a:pt x="1553741" y="0"/>
                </a:cubicBezTo>
                <a:close/>
              </a:path>
            </a:pathLst>
          </a:custGeom>
          <a:solidFill>
            <a:srgbClr val="3B3C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BED8DBD9-A5BB-4B13-875D-510DE0700A50}"/>
              </a:ext>
            </a:extLst>
          </p:cNvPr>
          <p:cNvGrpSpPr/>
          <p:nvPr userDrawn="1"/>
        </p:nvGrpSpPr>
        <p:grpSpPr>
          <a:xfrm>
            <a:off x="8124626" y="495300"/>
            <a:ext cx="3238477" cy="3223520"/>
            <a:chOff x="9827820" y="394418"/>
            <a:chExt cx="1792800" cy="17928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45013CC-B7A8-4481-8890-C1C5EF75C1F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827820" y="394418"/>
              <a:ext cx="1792800" cy="17928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65D9050-B690-4063-A135-EB90FF3D6A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72" b="20472"/>
            <a:stretch/>
          </p:blipFill>
          <p:spPr>
            <a:xfrm>
              <a:off x="9950655" y="840303"/>
              <a:ext cx="1483631" cy="43623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49281512-8D4E-4522-A3EF-17B24041213D}"/>
                </a:ext>
              </a:extLst>
            </p:cNvPr>
            <p:cNvSpPr txBox="1"/>
            <p:nvPr userDrawn="1"/>
          </p:nvSpPr>
          <p:spPr>
            <a:xfrm>
              <a:off x="9988459" y="1344043"/>
              <a:ext cx="1482536" cy="54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fr-FR" sz="2400" b="0" dirty="0">
                  <a:solidFill>
                    <a:srgbClr val="E32213"/>
                  </a:solidFill>
                </a:rPr>
                <a:t>INTEGRATED</a:t>
              </a:r>
              <a:br>
                <a:rPr lang="fr-FR" sz="2400" b="0" dirty="0">
                  <a:solidFill>
                    <a:srgbClr val="E32213"/>
                  </a:solidFill>
                </a:rPr>
              </a:br>
              <a:r>
                <a:rPr lang="fr-FR" sz="2400" b="0" dirty="0">
                  <a:solidFill>
                    <a:srgbClr val="E32213"/>
                  </a:solidFill>
                </a:rPr>
                <a:t>DIGITAL</a:t>
              </a:r>
              <a:br>
                <a:rPr lang="fr-FR" sz="2400" b="0" dirty="0">
                  <a:solidFill>
                    <a:srgbClr val="E32213"/>
                  </a:solidFill>
                </a:rPr>
              </a:br>
              <a:r>
                <a:rPr lang="fr-FR" sz="2400" b="0" dirty="0">
                  <a:solidFill>
                    <a:srgbClr val="E32213"/>
                  </a:solidFill>
                </a:rPr>
                <a:t>FACTORY</a:t>
              </a:r>
            </a:p>
          </p:txBody>
        </p:sp>
      </p:grp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1EEF00E9-E370-40ED-B107-51D2D4B3DD2B}"/>
              </a:ext>
            </a:extLst>
          </p:cNvPr>
          <p:cNvCxnSpPr>
            <a:cxnSpLocks/>
          </p:cNvCxnSpPr>
          <p:nvPr userDrawn="1"/>
        </p:nvCxnSpPr>
        <p:spPr>
          <a:xfrm flipH="1">
            <a:off x="4452938" y="4502150"/>
            <a:ext cx="852487" cy="1717675"/>
          </a:xfrm>
          <a:prstGeom prst="line">
            <a:avLst/>
          </a:prstGeom>
          <a:ln w="7112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43DC5BB-9895-48FB-90A0-961D93C3320A}"/>
              </a:ext>
            </a:extLst>
          </p:cNvPr>
          <p:cNvCxnSpPr>
            <a:cxnSpLocks/>
          </p:cNvCxnSpPr>
          <p:nvPr userDrawn="1"/>
        </p:nvCxnSpPr>
        <p:spPr>
          <a:xfrm flipH="1">
            <a:off x="5229225" y="3971925"/>
            <a:ext cx="482600" cy="987425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034268-60FA-4A64-8B38-78DBBA152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58221" y="6353954"/>
            <a:ext cx="1160350" cy="365125"/>
          </a:xfrm>
        </p:spPr>
        <p:txBody>
          <a:bodyPr/>
          <a:lstStyle>
            <a:lvl1pPr algn="r">
              <a:defRPr sz="1400">
                <a:solidFill>
                  <a:srgbClr val="3B3C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8972335-DE64-4B5A-B7A6-82A785120704}" type="datetime1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072FD3D3-A4F6-484D-986C-72C0E2C879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35650" y="6353175"/>
            <a:ext cx="4975225" cy="365125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rgbClr val="3B3C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>
                <a:latin typeface="Lato" panose="020F0502020204030203" pitchFamily="34" charset="0"/>
              </a:rPr>
              <a:t>Auteur - Lieu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930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6FCD6-C77C-47D7-BA67-B7B48A5BE1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9BE716-6D18-42F1-91FA-EB03F3A4A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>
              <a:buClr>
                <a:srgbClr val="DA4234"/>
              </a:buClr>
              <a:buFont typeface="Courier New" panose="02070309020205020404" pitchFamily="49" charset="0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9F2579-91AD-4193-B27A-777A4EA7E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B648-989D-439B-B9E1-BDCE96790ADA}" type="datetime1">
              <a:rPr lang="fr-FR" smtClean="0"/>
              <a:t>19/07/2023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5B0C7-936B-4A90-8EE7-85586E938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7F8390-39A2-4D1D-8A38-AC6A6161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3519" y="6353203"/>
            <a:ext cx="2501399" cy="365125"/>
          </a:xfrm>
          <a:prstGeom prst="rect">
            <a:avLst/>
          </a:prstGeom>
        </p:spPr>
        <p:txBody>
          <a:bodyPr/>
          <a:lstStyle/>
          <a:p>
            <a:fld id="{E29D0A80-D934-45B8-A0C8-A275FFD731D5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259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B3C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4">
            <a:extLst>
              <a:ext uri="{FF2B5EF4-FFF2-40B4-BE49-F238E27FC236}">
                <a16:creationId xmlns:a16="http://schemas.microsoft.com/office/drawing/2014/main" id="{25AA33B8-4035-41E5-848F-D1048FCE86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" y="-1"/>
            <a:ext cx="12191161" cy="685866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9E0116-1A38-432C-A9C2-151C59BF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9" y="589558"/>
            <a:ext cx="5836065" cy="48629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CBAD30-083E-4AAC-A933-7EF80083B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93916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B68A7-1262-4B38-8840-B3B844E05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ECF8CA-15BF-4C83-8677-03CD858906A0}" type="datetime1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FD7D3-7C46-495A-BDDD-510E78ADD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64"/>
            <a:ext cx="4723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304CD9-8B9B-4468-BB6E-5047949A53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1219" y="6356364"/>
            <a:ext cx="598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9D0A80-D934-45B8-A0C8-A275FFD731D5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433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5" r:id="rId2"/>
    <p:sldLayoutId id="2147483726" r:id="rId3"/>
    <p:sldLayoutId id="2147483727" r:id="rId4"/>
    <p:sldLayoutId id="2147483729" r:id="rId5"/>
    <p:sldLayoutId id="2147483730" r:id="rId6"/>
    <p:sldLayoutId id="2147483734" r:id="rId7"/>
  </p:sldLayoutIdLst>
  <p:hf hdr="0"/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lang="fr-FR" sz="2800" b="1" kern="1200" dirty="0" smtClean="0">
          <a:solidFill>
            <a:schemeClr val="bg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Clr>
          <a:srgbClr val="E32213"/>
        </a:buClr>
        <a:buSzPct val="100000"/>
        <a:buFont typeface="Courier New" panose="02070309020205020404" pitchFamily="49" charset="0"/>
        <a:buChar char="o"/>
        <a:defRPr lang="fr-FR" sz="1600" kern="1200" dirty="0" smtClean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Clr>
          <a:srgbClr val="E32213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Clr>
          <a:srgbClr val="E32213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Clr>
          <a:srgbClr val="E32213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Clr>
          <a:srgbClr val="E32213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Clr>
          <a:srgbClr val="E32213"/>
        </a:buClr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3028607" indent="-285750" algn="l" defTabSz="914286" rtl="0" eaLnBrk="1" latinLnBrk="0" hangingPunct="1">
        <a:lnSpc>
          <a:spcPct val="90000"/>
        </a:lnSpc>
        <a:spcBef>
          <a:spcPts val="500"/>
        </a:spcBef>
        <a:buClr>
          <a:srgbClr val="E32213"/>
        </a:buClr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Clr>
          <a:srgbClr val="E32213"/>
        </a:buClr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322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2">
            <a:extLst>
              <a:ext uri="{FF2B5EF4-FFF2-40B4-BE49-F238E27FC236}">
                <a16:creationId xmlns:a16="http://schemas.microsoft.com/office/drawing/2014/main" id="{78C590A2-6B51-403C-8789-27D9E8A6601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" y="-1"/>
            <a:ext cx="12191161" cy="685866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9E0116-1A38-432C-A9C2-151C59BF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9" y="589558"/>
            <a:ext cx="5836065" cy="48629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CBAD30-083E-4AAC-A933-7EF80083B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93916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B68A7-1262-4B38-8840-B3B844E05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948850-2B47-4F1B-B077-DAD858117B20}" type="datetime1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FD7D3-7C46-495A-BDDD-510E78ADD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64"/>
            <a:ext cx="4723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8D1F7593-0132-47CE-8DD3-CFE7A48ED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1219" y="6356364"/>
            <a:ext cx="598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9D0A80-D934-45B8-A0C8-A275FFD731D5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1302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</p:sldLayoutIdLst>
  <p:hf hdr="0"/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lang="fr-FR" sz="2800" b="1" kern="1200" dirty="0" smtClean="0">
          <a:solidFill>
            <a:schemeClr val="tx1"/>
          </a:solidFill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342900" indent="-342900" algn="l" defTabSz="914286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Courier New" panose="02070309020205020404" pitchFamily="49" charset="0"/>
        <a:buChar char="o"/>
        <a:defRPr lang="fr-FR" sz="16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045" indent="-342900" algn="l" defTabSz="914286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185" indent="-342900" algn="l" defTabSz="914286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4327" indent="-342900" algn="l" defTabSz="914286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470" indent="-342900" algn="l" defTabSz="914286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628613" indent="-342900" algn="l" defTabSz="914286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3085757" indent="-342900" algn="l" defTabSz="914286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542900" indent="-342900" algn="l" defTabSz="914286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3">
            <a:extLst>
              <a:ext uri="{FF2B5EF4-FFF2-40B4-BE49-F238E27FC236}">
                <a16:creationId xmlns:a16="http://schemas.microsoft.com/office/drawing/2014/main" id="{618E716E-2F48-489B-B416-1EF2461E801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" y="6156"/>
            <a:ext cx="12179041" cy="6851843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69E0116-1A38-432C-A9C2-151C59BF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9" y="589558"/>
            <a:ext cx="5836065" cy="48629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CBAD30-083E-4AAC-A933-7EF80083B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939165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marL="3885718" marR="0" lvl="8" indent="-228573" algn="l" defTabSz="91428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234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dirty="0"/>
              <a:t>Neuvième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B68A7-1262-4B38-8840-B3B844E05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D73D53-27AE-42DD-A5E4-7DF517CAF4E3}" type="datetime1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FD7D3-7C46-495A-BDDD-510E78ADD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64"/>
            <a:ext cx="47230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4C573359-E516-4339-B1F4-F6B57FEF2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1219" y="6356364"/>
            <a:ext cx="598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9D0A80-D934-45B8-A0C8-A275FFD731D5}" type="slidenum">
              <a:rPr lang="fr-FR" smtClean="0"/>
              <a:pPr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671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hf hdr="0"/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lang="fr-FR" sz="2800" b="1" kern="1200" dirty="0" smtClean="0">
          <a:solidFill>
            <a:schemeClr val="bg1"/>
          </a:solidFill>
          <a:highlight>
            <a:srgbClr val="E32213"/>
          </a:highlight>
          <a:latin typeface="Arial" panose="020B0604020202020204" pitchFamily="34" charset="0"/>
          <a:ea typeface="Verdana" pitchFamily="34" charset="0"/>
          <a:cs typeface="Arial" panose="020B0604020202020204" pitchFamily="34" charset="0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Clr>
          <a:srgbClr val="DA4234"/>
        </a:buClr>
        <a:buSzPct val="100000"/>
        <a:buFont typeface="Courier New" panose="02070309020205020404" pitchFamily="49" charset="0"/>
        <a:buChar char="o"/>
        <a:defRPr lang="fr-FR" sz="16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Clr>
          <a:srgbClr val="DA4234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Clr>
          <a:srgbClr val="DA4234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Clr>
          <a:srgbClr val="DA4234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Clr>
          <a:srgbClr val="DA4234"/>
        </a:buClr>
        <a:buSzPct val="100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Clr>
          <a:srgbClr val="DA4234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3028607" indent="-285750" algn="l" defTabSz="914286" rtl="0" eaLnBrk="1" latinLnBrk="0" hangingPunct="1">
        <a:lnSpc>
          <a:spcPct val="90000"/>
        </a:lnSpc>
        <a:spcBef>
          <a:spcPts val="500"/>
        </a:spcBef>
        <a:buClr>
          <a:srgbClr val="DA4234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85750" indent="-285750" algn="l" defTabSz="914286" rtl="0" eaLnBrk="1" latinLnBrk="0" hangingPunct="1">
        <a:lnSpc>
          <a:spcPct val="90000"/>
        </a:lnSpc>
        <a:spcBef>
          <a:spcPts val="500"/>
        </a:spcBef>
        <a:buClr>
          <a:srgbClr val="DA4234"/>
        </a:buClr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fr-FR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topsolid.com/course/view.php?id=686" TargetMode="External"/><Relationship Id="rId7" Type="http://schemas.openxmlformats.org/officeDocument/2006/relationships/hyperlink" Target="cad/sketch%202%20incisione%20profili%202.mp4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cad/sketch%202%20incisione%20profilo%201.mp4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ad/sketch%203%20cerchi%20interni.mp4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cad/sketch%205%20posiz%20piano.mp4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cad/sketch%206%20lisciatura.mp4" TargetMode="Externa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hyperlink" Target="cad/sketch%206%20annotazioni.mp4" TargetMode="Externa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hyperlink" Target="cad/forme-modifica%20asole.mp4" TargetMode="External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cad/forme-conversione%20lamiera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hyperlink" Target="cad/forme-semplificazione%20facce.mp4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hyperlink" Target="cad/forme-nuova%20opzione%20tubo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hyperlink" Target="cad/forme-modifica%20facce%20su%20solidi.mp4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4.png"/><Relationship Id="rId7" Type="http://schemas.openxmlformats.org/officeDocument/2006/relationships/hyperlink" Target="cad/lamiera-spezzare%20in%20tratti.mp4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earning.topsolid.com/course/view.php?id=688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.png"/><Relationship Id="rId5" Type="http://schemas.openxmlformats.org/officeDocument/2006/relationships/hyperlink" Target="cad/assieme-gestione%20dei%20posizionamenti.mp4" TargetMode="External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cad/assieme%20operaaioni%20non%20sincronizzate.mp4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62.png"/><Relationship Id="rId2" Type="http://schemas.openxmlformats.org/officeDocument/2006/relationships/hyperlink" Target="https://learning.topsolid.com/course/view.php?id=688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1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Relationship Id="rId6" Type="http://schemas.openxmlformats.org/officeDocument/2006/relationships/hyperlink" Target="cad/ASSIEME%20PROFILI%20DECOMPOSTI.mp4" TargetMode="Externa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hyperlink" Target="cad/nuovo%20comando%20cerca.mp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learning.topsolid.com/course/view.php?id=675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ad/assieme%20semplifica%20forme.mp4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hyperlink" Target="https://learning.topsolid.com/course/view.php?id=687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cad/famiglia%20parametro%20lineare.mp4" TargetMode="Externa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hyperlink" Target="cad/assieme%20processi%20su%20operazioni%20ripetute.mp4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earning.topsolid.com/course/view.php?id=68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cad/distinta%20base%20per%20geometria.mp4" TargetMode="External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ad/animare%20parametro.mp4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hyperlink" Target="cad/area%20superficiale.mp4" TargetMode="External"/><Relationship Id="rId2" Type="http://schemas.openxmlformats.org/officeDocument/2006/relationships/hyperlink" Target="https://learning.topsolid.com/course/view.php?id=6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hyperlink" Target="https://learning.topsolid.com/course/view.php?id=68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hyperlink" Target="cad/albero%20della%20distinta.mp4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earning.topsolid.com/course/view.php?id=64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cad/tavola%20specchio.mp4" TargetMode="External"/><Relationship Id="rId3" Type="http://schemas.openxmlformats.org/officeDocument/2006/relationships/image" Target="../media/image80.png"/><Relationship Id="rId7" Type="http://schemas.openxmlformats.org/officeDocument/2006/relationships/image" Target="../media/image1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learning.topsolid.com/course/view.php?id=690" TargetMode="External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hyperlink" Target="https://learning.topsolid.com/course/view.php?id=692" TargetMode="External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topsolid.com/course/view.php?id=691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6.xml"/><Relationship Id="rId6" Type="http://schemas.openxmlformats.org/officeDocument/2006/relationships/hyperlink" Target="cad/tavola-tolleranze%20sui%20piani.mp4" TargetMode="External"/><Relationship Id="rId5" Type="http://schemas.openxmlformats.org/officeDocument/2006/relationships/image" Target="../media/image87.png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hyperlink" Target="cad/sketch%201%20quotatura%20automatica.mp4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FF8FC-6504-4F0B-A96B-85CB533BEE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Novita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versione</a:t>
            </a:r>
            <a:r>
              <a:rPr lang="fr-FR" dirty="0"/>
              <a:t> 7.17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FC6B2A-B87F-4218-BA38-44986BD34C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TopSolid’Design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90D0B3-0108-4FAA-9D61-BB4824E9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77A47ED0-57F1-4974-85D8-A1F62005A19A}" type="datetime1">
              <a:rPr lang="fr-FR" smtClean="0"/>
              <a:t>19/07/2023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5490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21BF-8424-4327-A307-808DAAF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INCISIONE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EA404F-BD86-4BC4-80A7-A30DCBC5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Nello</a:t>
            </a:r>
            <a:r>
              <a:rPr lang="en-US" dirty="0"/>
              <a:t> </a:t>
            </a:r>
            <a:r>
              <a:rPr lang="en-US" dirty="0" err="1"/>
              <a:t>schizzo</a:t>
            </a:r>
            <a:r>
              <a:rPr lang="en-US" dirty="0"/>
              <a:t> 3D e </a:t>
            </a:r>
            <a:r>
              <a:rPr lang="en-US" dirty="0" err="1"/>
              <a:t>stata</a:t>
            </a:r>
            <a:r>
              <a:rPr lang="en-US" dirty="0"/>
              <a:t> create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nuova</a:t>
            </a:r>
            <a:r>
              <a:rPr lang="en-US" dirty="0"/>
              <a:t> </a:t>
            </a:r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permette</a:t>
            </a:r>
            <a:r>
              <a:rPr lang="en-US" dirty="0"/>
              <a:t> di </a:t>
            </a:r>
            <a:r>
              <a:rPr lang="en-US" dirty="0" err="1"/>
              <a:t>copiare</a:t>
            </a:r>
            <a:r>
              <a:rPr lang="en-US" dirty="0"/>
              <a:t> e </a:t>
            </a:r>
            <a:r>
              <a:rPr lang="en-US" dirty="0" err="1"/>
              <a:t>deformare</a:t>
            </a:r>
            <a:r>
              <a:rPr lang="en-US" dirty="0"/>
              <a:t> I </a:t>
            </a:r>
            <a:r>
              <a:rPr lang="en-US" dirty="0" err="1"/>
              <a:t>profili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schizzo</a:t>
            </a:r>
            <a:r>
              <a:rPr lang="en-US" dirty="0"/>
              <a:t> </a:t>
            </a:r>
            <a:r>
              <a:rPr lang="en-US" dirty="0" err="1"/>
              <a:t>utilizzando</a:t>
            </a:r>
            <a:r>
              <a:rPr lang="en-US" dirty="0"/>
              <a:t> la </a:t>
            </a:r>
            <a:r>
              <a:rPr lang="en-US" dirty="0" err="1"/>
              <a:t>tonalità</a:t>
            </a:r>
            <a:r>
              <a:rPr lang="en-US" dirty="0"/>
              <a:t> di grigio </a:t>
            </a:r>
            <a:r>
              <a:rPr lang="en-US" dirty="0" err="1"/>
              <a:t>dell’immagine</a:t>
            </a:r>
            <a:r>
              <a:rPr lang="en-US" dirty="0"/>
              <a:t>: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912D-A234-4535-A75C-629C2EF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10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6361DFC-D863-3057-7EA2-622FF5A9F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317" y="2597525"/>
            <a:ext cx="6084490" cy="3670917"/>
          </a:xfrm>
          <a:prstGeom prst="rect">
            <a:avLst/>
          </a:prstGeom>
        </p:spPr>
      </p:pic>
      <p:pic>
        <p:nvPicPr>
          <p:cNvPr id="10" name="Picture 12" descr="logo">
            <a:hlinkClick r:id="rId3"/>
            <a:extLst>
              <a:ext uri="{FF2B5EF4-FFF2-40B4-BE49-F238E27FC236}">
                <a16:creationId xmlns:a16="http://schemas.microsoft.com/office/drawing/2014/main" id="{25F21C76-077E-4353-24F5-0B2718588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695" y="342768"/>
            <a:ext cx="1307576" cy="49358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" name="Immagine 2" descr="Immagine che contiene cerchio, design&#10;&#10;Descrizione generata automaticamente">
            <a:hlinkClick r:id="rId5" action="ppaction://hlinkfile"/>
            <a:extLst>
              <a:ext uri="{FF2B5EF4-FFF2-40B4-BE49-F238E27FC236}">
                <a16:creationId xmlns:a16="http://schemas.microsoft.com/office/drawing/2014/main" id="{A19B3236-17AA-8243-E3EA-3DF25274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4" y="2665525"/>
            <a:ext cx="1237368" cy="1237368"/>
          </a:xfrm>
          <a:prstGeom prst="rect">
            <a:avLst/>
          </a:prstGeom>
        </p:spPr>
      </p:pic>
      <p:pic>
        <p:nvPicPr>
          <p:cNvPr id="4" name="Immagine 3" descr="Immagine che contiene cerchio, design&#10;&#10;Descrizione generata automaticamente">
            <a:hlinkClick r:id="rId7" action="ppaction://hlinkfile"/>
            <a:extLst>
              <a:ext uri="{FF2B5EF4-FFF2-40B4-BE49-F238E27FC236}">
                <a16:creationId xmlns:a16="http://schemas.microsoft.com/office/drawing/2014/main" id="{5F93D2A0-25C7-98BE-01C5-7F95858D85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04" y="4124109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3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21BF-8424-4327-A307-808DAAF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CerCHI</a:t>
            </a:r>
            <a:r>
              <a:rPr lang="fr-FR" dirty="0"/>
              <a:t> INTERNI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EA404F-BD86-4BC4-80A7-A30DCBC5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Nello</a:t>
            </a:r>
            <a:r>
              <a:rPr lang="en-US" dirty="0"/>
              <a:t> </a:t>
            </a:r>
            <a:r>
              <a:rPr lang="en-US" dirty="0" err="1"/>
              <a:t>schizzo</a:t>
            </a:r>
            <a:r>
              <a:rPr lang="en-US" dirty="0"/>
              <a:t> 2D e possible </a:t>
            </a:r>
            <a:r>
              <a:rPr lang="en-US" dirty="0" err="1"/>
              <a:t>generare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cerchi</a:t>
            </a:r>
            <a:r>
              <a:rPr lang="en-US" dirty="0"/>
              <a:t> </a:t>
            </a:r>
            <a:r>
              <a:rPr lang="en-US" dirty="0" err="1"/>
              <a:t>tangenti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piu </a:t>
            </a:r>
            <a:r>
              <a:rPr lang="en-US" dirty="0" err="1"/>
              <a:t>profili</a:t>
            </a:r>
            <a:endParaRPr lang="en-US" dirty="0"/>
          </a:p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912D-A234-4535-A75C-629C2EF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11</a:t>
            </a:fld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0A621C-57DE-34F2-BE19-45805E7D3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883" y="3052629"/>
            <a:ext cx="3987045" cy="3104456"/>
          </a:xfrm>
          <a:prstGeom prst="rect">
            <a:avLst/>
          </a:prstGeom>
        </p:spPr>
      </p:pic>
      <p:pic>
        <p:nvPicPr>
          <p:cNvPr id="3" name="Immagine 2" descr="Immagine che contiene cerchio, design&#10;&#10;Descrizione generata automaticamente">
            <a:hlinkClick r:id="rId3" action="ppaction://hlinkfile"/>
            <a:extLst>
              <a:ext uri="{FF2B5EF4-FFF2-40B4-BE49-F238E27FC236}">
                <a16:creationId xmlns:a16="http://schemas.microsoft.com/office/drawing/2014/main" id="{94237780-5301-4F2F-8276-F52CB0B44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2" y="3872156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4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21BF-8424-4327-A307-808DAAFB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54" y="344461"/>
            <a:ext cx="7400818" cy="486293"/>
          </a:xfrm>
        </p:spPr>
        <p:txBody>
          <a:bodyPr>
            <a:normAutofit fontScale="90000"/>
          </a:bodyPr>
          <a:lstStyle/>
          <a:p>
            <a:r>
              <a:rPr lang="fr-FR" dirty="0"/>
              <a:t>POSIZIONAMENTO DELLO SCHIZZO PLANARE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EA404F-BD86-4BC4-80A7-A30DCBC5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54" y="830754"/>
            <a:ext cx="5257799" cy="4351338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en-US" dirty="0" err="1"/>
              <a:t>Permette</a:t>
            </a:r>
            <a:r>
              <a:rPr lang="en-US" dirty="0"/>
              <a:t> di </a:t>
            </a:r>
            <a:r>
              <a:rPr lang="en-US" dirty="0" err="1"/>
              <a:t>definire</a:t>
            </a:r>
            <a:r>
              <a:rPr lang="en-US" dirty="0"/>
              <a:t> il piano di default per lo </a:t>
            </a:r>
            <a:r>
              <a:rPr lang="en-US" dirty="0" err="1"/>
              <a:t>schizzo</a:t>
            </a:r>
            <a:r>
              <a:rPr lang="en-US" dirty="0"/>
              <a:t> </a:t>
            </a:r>
            <a:r>
              <a:rPr lang="en-US" dirty="0" err="1"/>
              <a:t>nell’assieme</a:t>
            </a:r>
            <a:endParaRPr lang="en-US" dirty="0"/>
          </a:p>
          <a:p>
            <a:pPr lvl="1"/>
            <a:r>
              <a:rPr lang="en-US" dirty="0" err="1"/>
              <a:t>Relativo</a:t>
            </a:r>
            <a:r>
              <a:rPr lang="en-US" dirty="0"/>
              <a:t> al piano </a:t>
            </a:r>
            <a:r>
              <a:rPr lang="en-US" dirty="0" err="1"/>
              <a:t>assoluto</a:t>
            </a:r>
            <a:r>
              <a:rPr lang="en-US" dirty="0"/>
              <a:t> del </a:t>
            </a:r>
            <a:r>
              <a:rPr lang="en-US" dirty="0" err="1"/>
              <a:t>documento</a:t>
            </a:r>
            <a:r>
              <a:rPr lang="en-US" dirty="0"/>
              <a:t> </a:t>
            </a:r>
            <a:r>
              <a:rPr lang="en-US" dirty="0" err="1"/>
              <a:t>attivo</a:t>
            </a:r>
            <a:endParaRPr lang="en-US" dirty="0"/>
          </a:p>
          <a:p>
            <a:pPr lvl="1"/>
            <a:r>
              <a:rPr lang="en-US" dirty="0" err="1"/>
              <a:t>Relativo</a:t>
            </a:r>
            <a:r>
              <a:rPr lang="en-US" dirty="0"/>
              <a:t> al piano </a:t>
            </a:r>
            <a:r>
              <a:rPr lang="en-US" dirty="0" err="1"/>
              <a:t>assoluto</a:t>
            </a:r>
            <a:r>
              <a:rPr lang="en-US" dirty="0"/>
              <a:t> del </a:t>
            </a:r>
            <a:r>
              <a:rPr lang="en-US" dirty="0" err="1"/>
              <a:t>documento</a:t>
            </a:r>
            <a:r>
              <a:rPr lang="en-US" dirty="0"/>
              <a:t> </a:t>
            </a:r>
            <a:r>
              <a:rPr lang="en-US" dirty="0" err="1"/>
              <a:t>parte</a:t>
            </a:r>
            <a:endParaRPr lang="en-US" dirty="0"/>
          </a:p>
          <a:p>
            <a:pPr lvl="1"/>
            <a:r>
              <a:rPr lang="en-US" dirty="0" err="1"/>
              <a:t>Relativo</a:t>
            </a:r>
            <a:r>
              <a:rPr lang="en-US" dirty="0"/>
              <a:t> al piano di </a:t>
            </a:r>
            <a:r>
              <a:rPr lang="en-US" dirty="0" err="1"/>
              <a:t>lavoro</a:t>
            </a:r>
            <a:r>
              <a:rPr lang="en-US" dirty="0"/>
              <a:t> </a:t>
            </a:r>
            <a:r>
              <a:rPr lang="en-US" dirty="0" err="1"/>
              <a:t>definito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file </a:t>
            </a:r>
            <a:r>
              <a:rPr lang="en-US" dirty="0" err="1"/>
              <a:t>parte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912D-A234-4535-A75C-629C2EF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12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D1D50DE-3E59-E14F-9EC4-100CAD88A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5873" y="1264923"/>
            <a:ext cx="3204489" cy="310206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DAAB379-F58E-17B5-7DC8-E70D70EB2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115" y="4435416"/>
            <a:ext cx="3653940" cy="23601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D317E9A-0D1F-EAB4-1319-A4AD6E3BC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1" y="4270214"/>
            <a:ext cx="3908433" cy="252535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7D427A97-3217-CC80-C170-D0DFC28B1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713" y="3540237"/>
            <a:ext cx="2600000" cy="1828571"/>
          </a:xfrm>
          <a:prstGeom prst="rect">
            <a:avLst/>
          </a:prstGeom>
        </p:spPr>
      </p:pic>
      <p:pic>
        <p:nvPicPr>
          <p:cNvPr id="3" name="Immagine 2" descr="Immagine che contiene cerchio, design&#10;&#10;Descrizione generata automaticamente">
            <a:hlinkClick r:id="rId6" action="ppaction://hlinkfile"/>
            <a:extLst>
              <a:ext uri="{FF2B5EF4-FFF2-40B4-BE49-F238E27FC236}">
                <a16:creationId xmlns:a16="http://schemas.microsoft.com/office/drawing/2014/main" id="{E36C30C0-D9DF-DEE5-46FD-7BFBF9B3C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60" y="2722086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0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21BF-8424-4327-A307-808DAAF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LISCIATURA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EA404F-BD86-4BC4-80A7-A30DCBC5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353877" cy="4351338"/>
          </a:xfrm>
        </p:spPr>
        <p:txBody>
          <a:bodyPr/>
          <a:lstStyle/>
          <a:p>
            <a:r>
              <a:rPr lang="en-US" dirty="0"/>
              <a:t>Nuova </a:t>
            </a:r>
            <a:r>
              <a:rPr lang="en-US" dirty="0" err="1"/>
              <a:t>Opzione</a:t>
            </a:r>
            <a:r>
              <a:rPr lang="en-US" dirty="0"/>
              <a:t> "</a:t>
            </a:r>
            <a:r>
              <a:rPr lang="en-US" dirty="0" err="1"/>
              <a:t>Esatto</a:t>
            </a:r>
            <a:r>
              <a:rPr lang="en-US" dirty="0"/>
              <a:t>" </a:t>
            </a:r>
            <a:r>
              <a:rPr lang="en-US" dirty="0" err="1"/>
              <a:t>nello</a:t>
            </a:r>
            <a:r>
              <a:rPr lang="en-US" dirty="0"/>
              <a:t> </a:t>
            </a:r>
            <a:r>
              <a:rPr lang="en-US" dirty="0" err="1"/>
              <a:t>schizzo</a:t>
            </a:r>
            <a:r>
              <a:rPr lang="en-US" dirty="0"/>
              <a:t> 2D </a:t>
            </a:r>
            <a:r>
              <a:rPr lang="en-US" dirty="0" err="1"/>
              <a:t>lisciatura</a:t>
            </a:r>
            <a:r>
              <a:rPr lang="en-US" dirty="0"/>
              <a:t> &gt; La </a:t>
            </a:r>
            <a:r>
              <a:rPr lang="en-US" dirty="0" err="1"/>
              <a:t>lisciatura</a:t>
            </a:r>
            <a:r>
              <a:rPr lang="en-US" dirty="0"/>
              <a:t> </a:t>
            </a:r>
            <a:r>
              <a:rPr lang="en-US" dirty="0" err="1"/>
              <a:t>rispetta</a:t>
            </a:r>
            <a:r>
              <a:rPr lang="en-US" dirty="0"/>
              <a:t> la </a:t>
            </a:r>
            <a:r>
              <a:rPr lang="en-US" dirty="0" err="1"/>
              <a:t>connessione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segmenti</a:t>
            </a:r>
            <a:r>
              <a:rPr lang="en-US" dirty="0"/>
              <a:t> </a:t>
            </a:r>
            <a:r>
              <a:rPr lang="en-US" dirty="0" err="1"/>
              <a:t>dello</a:t>
            </a:r>
            <a:r>
              <a:rPr lang="en-US" dirty="0"/>
              <a:t> </a:t>
            </a:r>
            <a:r>
              <a:rPr lang="en-US" dirty="0" err="1"/>
              <a:t>schizzo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912D-A234-4535-A75C-629C2EF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13</a:t>
            </a:fld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D45DB85-DDB9-F5EF-E0FA-57168886EC5E}"/>
              </a:ext>
            </a:extLst>
          </p:cNvPr>
          <p:cNvGrpSpPr/>
          <p:nvPr/>
        </p:nvGrpSpPr>
        <p:grpSpPr>
          <a:xfrm>
            <a:off x="838201" y="4345320"/>
            <a:ext cx="4004779" cy="2202304"/>
            <a:chOff x="838201" y="4345320"/>
            <a:chExt cx="4004779" cy="2202304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5A1B048B-FD13-7C46-3D61-F06776C3F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1" y="4345320"/>
              <a:ext cx="4004779" cy="1802889"/>
            </a:xfrm>
            <a:prstGeom prst="rect">
              <a:avLst/>
            </a:prstGeom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5F6DB0B-9ACA-0509-DD2F-7A9CA4B37D7E}"/>
                </a:ext>
              </a:extLst>
            </p:cNvPr>
            <p:cNvSpPr txBox="1"/>
            <p:nvPr/>
          </p:nvSpPr>
          <p:spPr>
            <a:xfrm>
              <a:off x="2205155" y="6178292"/>
              <a:ext cx="14512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Exact = Off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2DAE4C12-C78D-8952-45D2-6DEC04D820FF}"/>
              </a:ext>
            </a:extLst>
          </p:cNvPr>
          <p:cNvGrpSpPr/>
          <p:nvPr/>
        </p:nvGrpSpPr>
        <p:grpSpPr>
          <a:xfrm>
            <a:off x="5346661" y="4345320"/>
            <a:ext cx="4004779" cy="2202304"/>
            <a:chOff x="5346661" y="4345320"/>
            <a:chExt cx="4004779" cy="2202304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2BEA8C75-A641-7F27-80F9-3787A5F34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6661" y="4345320"/>
              <a:ext cx="4004779" cy="1831643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91CE651-F371-CF83-7BDA-B2ED104D3CBE}"/>
                </a:ext>
              </a:extLst>
            </p:cNvPr>
            <p:cNvSpPr txBox="1"/>
            <p:nvPr/>
          </p:nvSpPr>
          <p:spPr>
            <a:xfrm>
              <a:off x="6884675" y="6178292"/>
              <a:ext cx="145120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Exact = On</a:t>
              </a: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749A0B25-8892-7D53-10B7-93357ABBB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36005"/>
            <a:ext cx="1780952" cy="3495238"/>
          </a:xfrm>
          <a:prstGeom prst="rect">
            <a:avLst/>
          </a:prstGeom>
        </p:spPr>
      </p:pic>
      <p:pic>
        <p:nvPicPr>
          <p:cNvPr id="4" name="Immagine 3" descr="Immagine che contiene cerchio, design&#10;&#10;Descrizione generata automaticamente">
            <a:hlinkClick r:id="rId5" action="ppaction://hlinkfile"/>
            <a:extLst>
              <a:ext uri="{FF2B5EF4-FFF2-40B4-BE49-F238E27FC236}">
                <a16:creationId xmlns:a16="http://schemas.microsoft.com/office/drawing/2014/main" id="{7EA1937C-FC77-5D1C-81F8-AE6640677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876" y="2488604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BAF9BE-CB99-5D31-E10E-23A5AF63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Spline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A5B3A3-FCEA-FED3-0017-BB1BE4655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9560"/>
            <a:ext cx="7644492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I </a:t>
            </a:r>
            <a:r>
              <a:rPr lang="fr-FR" dirty="0" err="1"/>
              <a:t>gradi</a:t>
            </a:r>
            <a:r>
              <a:rPr lang="fr-FR" dirty="0"/>
              <a:t> di </a:t>
            </a:r>
            <a:r>
              <a:rPr lang="fr-FR" dirty="0" err="1"/>
              <a:t>liberta</a:t>
            </a:r>
            <a:r>
              <a:rPr lang="fr-FR" dirty="0"/>
              <a:t> e le </a:t>
            </a:r>
            <a:r>
              <a:rPr lang="fr-FR" dirty="0" err="1"/>
              <a:t>modalità</a:t>
            </a:r>
            <a:r>
              <a:rPr lang="fr-FR" dirty="0"/>
              <a:t> di </a:t>
            </a:r>
            <a:r>
              <a:rPr lang="fr-FR" dirty="0" err="1"/>
              <a:t>tangenza</a:t>
            </a:r>
            <a:r>
              <a:rPr lang="fr-FR" dirty="0"/>
              <a:t> sono state divise in 4 </a:t>
            </a:r>
            <a:r>
              <a:rPr lang="fr-FR" dirty="0" err="1"/>
              <a:t>metodi</a:t>
            </a:r>
            <a:r>
              <a:rPr lang="fr-FR" dirty="0"/>
              <a:t> :</a:t>
            </a:r>
          </a:p>
          <a:p>
            <a:endParaRPr lang="fr-FR" dirty="0"/>
          </a:p>
          <a:p>
            <a:pPr lvl="1"/>
            <a:r>
              <a:rPr lang="fr-FR" b="1" dirty="0"/>
              <a:t>G1 Libera </a:t>
            </a:r>
            <a:r>
              <a:rPr lang="fr-FR" dirty="0"/>
              <a:t>: </a:t>
            </a:r>
            <a:r>
              <a:rPr lang="fr-FR" dirty="0" err="1"/>
              <a:t>questa</a:t>
            </a:r>
            <a:r>
              <a:rPr lang="fr-FR" dirty="0"/>
              <a:t> e la </a:t>
            </a:r>
            <a:r>
              <a:rPr lang="fr-FR" dirty="0" err="1"/>
              <a:t>modalita</a:t>
            </a:r>
            <a:r>
              <a:rPr lang="fr-FR" dirty="0"/>
              <a:t> piu </a:t>
            </a:r>
            <a:r>
              <a:rPr lang="fr-FR" dirty="0" err="1"/>
              <a:t>flessibile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Quando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muovi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tangenza</a:t>
            </a:r>
            <a:r>
              <a:rPr lang="en-US" dirty="0">
                <a:effectLst/>
              </a:rPr>
              <a:t> , </a:t>
            </a:r>
            <a:r>
              <a:rPr lang="en-US" dirty="0" err="1">
                <a:effectLst/>
              </a:rPr>
              <a:t>una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tangenza</a:t>
            </a:r>
            <a:r>
              <a:rPr lang="en-US" dirty="0">
                <a:effectLst/>
              </a:rPr>
              <a:t> finale o un punto di </a:t>
            </a:r>
            <a:r>
              <a:rPr lang="en-US" dirty="0" err="1">
                <a:effectLst/>
              </a:rPr>
              <a:t>interpolazione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muove</a:t>
            </a:r>
            <a:r>
              <a:rPr lang="en-US" dirty="0">
                <a:effectLst/>
              </a:rPr>
              <a:t> solo </a:t>
            </a:r>
            <a:r>
              <a:rPr lang="en-US" dirty="0" err="1">
                <a:effectLst/>
              </a:rPr>
              <a:t>quello</a:t>
            </a:r>
            <a:r>
              <a:rPr lang="en-US" dirty="0">
                <a:effectLst/>
              </a:rPr>
              <a:t> e </a:t>
            </a:r>
            <a:r>
              <a:rPr lang="en-US" dirty="0" err="1">
                <a:effectLst/>
              </a:rPr>
              <a:t>gli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altri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punti</a:t>
            </a:r>
            <a:r>
              <a:rPr lang="en-US" dirty="0">
                <a:effectLst/>
              </a:rPr>
              <a:t> o </a:t>
            </a:r>
            <a:r>
              <a:rPr lang="en-US" dirty="0" err="1">
                <a:effectLst/>
              </a:rPr>
              <a:t>tangenze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rimangono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ferme</a:t>
            </a:r>
            <a:r>
              <a:rPr lang="en-US" dirty="0">
                <a:effectLst/>
              </a:rPr>
              <a:t>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C1</a:t>
            </a:r>
            <a:r>
              <a:rPr lang="en-US" dirty="0"/>
              <a:t> : I </a:t>
            </a:r>
            <a:r>
              <a:rPr lang="en-US" dirty="0" err="1"/>
              <a:t>punti</a:t>
            </a:r>
            <a:r>
              <a:rPr lang="en-US" dirty="0"/>
              <a:t> di passaggio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vincolati</a:t>
            </a:r>
            <a:r>
              <a:rPr lang="en-US" dirty="0"/>
              <a:t> da due </a:t>
            </a:r>
            <a:r>
              <a:rPr lang="en-US" dirty="0" err="1"/>
              <a:t>tangenze</a:t>
            </a:r>
            <a:r>
              <a:rPr lang="en-US" dirty="0"/>
              <a:t> con lo </a:t>
            </a:r>
            <a:r>
              <a:rPr lang="en-US" dirty="0" err="1"/>
              <a:t>stesso</a:t>
            </a:r>
            <a:r>
              <a:rPr lang="en-US" dirty="0"/>
              <a:t> </a:t>
            </a:r>
            <a:r>
              <a:rPr lang="en-US" dirty="0" err="1"/>
              <a:t>orientamento</a:t>
            </a:r>
            <a:r>
              <a:rPr lang="en-US" dirty="0"/>
              <a:t> e la </a:t>
            </a:r>
            <a:r>
              <a:rPr lang="en-US" dirty="0" err="1"/>
              <a:t>stessa</a:t>
            </a:r>
            <a:r>
              <a:rPr lang="en-US" dirty="0"/>
              <a:t> </a:t>
            </a:r>
            <a:r>
              <a:rPr lang="en-US" dirty="0" err="1"/>
              <a:t>lunghezza</a:t>
            </a:r>
            <a:r>
              <a:rPr lang="en-US" dirty="0">
                <a:effectLst/>
              </a:rPr>
              <a:t>.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muove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tangenza</a:t>
            </a:r>
            <a:r>
              <a:rPr lang="en-US" dirty="0"/>
              <a:t>,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tangenza</a:t>
            </a:r>
            <a:r>
              <a:rPr lang="en-US" dirty="0"/>
              <a:t> finale o un punto di </a:t>
            </a:r>
            <a:r>
              <a:rPr lang="en-US" dirty="0" err="1"/>
              <a:t>intepolazione</a:t>
            </a:r>
            <a:r>
              <a:rPr lang="en-US" dirty="0"/>
              <a:t> tutti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punti</a:t>
            </a:r>
            <a:r>
              <a:rPr lang="en-US" dirty="0"/>
              <a:t> di </a:t>
            </a:r>
            <a:r>
              <a:rPr lang="en-US" dirty="0" err="1"/>
              <a:t>interpolazione</a:t>
            </a:r>
            <a:r>
              <a:rPr lang="en-US" dirty="0"/>
              <a:t> e </a:t>
            </a:r>
            <a:r>
              <a:rPr lang="en-US" dirty="0" err="1"/>
              <a:t>tutte</a:t>
            </a:r>
            <a:r>
              <a:rPr lang="en-US" dirty="0"/>
              <a:t> le alter </a:t>
            </a:r>
            <a:r>
              <a:rPr lang="en-US" dirty="0" err="1"/>
              <a:t>tangenze</a:t>
            </a:r>
            <a:r>
              <a:rPr lang="en-US" dirty="0"/>
              <a:t> </a:t>
            </a:r>
            <a:r>
              <a:rPr lang="en-US" dirty="0" err="1"/>
              <a:t>rimangono</a:t>
            </a:r>
            <a:r>
              <a:rPr lang="en-US" dirty="0"/>
              <a:t> </a:t>
            </a:r>
            <a:r>
              <a:rPr lang="en-US" dirty="0" err="1"/>
              <a:t>fissi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eccetto</a:t>
            </a:r>
            <a:r>
              <a:rPr lang="en-US" dirty="0">
                <a:effectLst/>
              </a:rPr>
              <a:t> per il punto mosso).</a:t>
            </a:r>
            <a:endParaRPr lang="en-US" b="1" dirty="0"/>
          </a:p>
          <a:p>
            <a:pPr lvl="1"/>
            <a:endParaRPr lang="en-US" dirty="0"/>
          </a:p>
          <a:p>
            <a:pPr lvl="1"/>
            <a:r>
              <a:rPr lang="en-US" b="1" dirty="0"/>
              <a:t>G2 Libero</a:t>
            </a:r>
            <a:r>
              <a:rPr lang="en-US" dirty="0"/>
              <a:t> : I </a:t>
            </a:r>
            <a:r>
              <a:rPr lang="en-US" dirty="0" err="1"/>
              <a:t>punti</a:t>
            </a:r>
            <a:r>
              <a:rPr lang="en-US" dirty="0"/>
              <a:t> di passaggio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vincolati</a:t>
            </a:r>
            <a:r>
              <a:rPr lang="en-US" dirty="0"/>
              <a:t> da due </a:t>
            </a:r>
            <a:r>
              <a:rPr lang="en-US" dirty="0" err="1"/>
              <a:t>tangenze</a:t>
            </a:r>
            <a:r>
              <a:rPr lang="en-US" dirty="0"/>
              <a:t> </a:t>
            </a:r>
            <a:r>
              <a:rPr lang="en-US" dirty="0" err="1"/>
              <a:t>aventi</a:t>
            </a:r>
            <a:r>
              <a:rPr lang="en-US" dirty="0"/>
              <a:t> lo </a:t>
            </a:r>
            <a:r>
              <a:rPr lang="en-US" dirty="0" err="1"/>
              <a:t>stesso</a:t>
            </a:r>
            <a:r>
              <a:rPr lang="en-US" dirty="0"/>
              <a:t> </a:t>
            </a:r>
            <a:r>
              <a:rPr lang="en-US" dirty="0" err="1"/>
              <a:t>orienamento</a:t>
            </a:r>
            <a:r>
              <a:rPr lang="en-US" dirty="0"/>
              <a:t> ma con </a:t>
            </a:r>
            <a:r>
              <a:rPr lang="en-US" dirty="0" err="1"/>
              <a:t>differenti</a:t>
            </a:r>
            <a:r>
              <a:rPr lang="en-US" dirty="0"/>
              <a:t> </a:t>
            </a:r>
            <a:r>
              <a:rPr lang="en-US" dirty="0" err="1"/>
              <a:t>lunghezze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Qundo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muove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tangenza</a:t>
            </a:r>
            <a:r>
              <a:rPr lang="en-US" dirty="0">
                <a:effectLst/>
              </a:rPr>
              <a:t>, le </a:t>
            </a:r>
            <a:r>
              <a:rPr lang="en-US" dirty="0" err="1">
                <a:effectLst/>
              </a:rPr>
              <a:t>tangenze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degli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altri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punti</a:t>
            </a:r>
            <a:r>
              <a:rPr lang="en-US" dirty="0">
                <a:effectLst/>
              </a:rPr>
              <a:t> di </a:t>
            </a:r>
            <a:r>
              <a:rPr lang="en-US" dirty="0" err="1">
                <a:effectLst/>
              </a:rPr>
              <a:t>interpolazione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possono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muoversi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svicolate</a:t>
            </a:r>
            <a:r>
              <a:rPr lang="en-US" dirty="0">
                <a:effectLst/>
              </a:rPr>
              <a:t>.</a:t>
            </a:r>
            <a:endParaRPr lang="en-US" b="1" dirty="0"/>
          </a:p>
          <a:p>
            <a:pPr lvl="1"/>
            <a:endParaRPr lang="en-US" dirty="0"/>
          </a:p>
          <a:p>
            <a:pPr lvl="1"/>
            <a:r>
              <a:rPr lang="en-US" b="1" dirty="0"/>
              <a:t>C2</a:t>
            </a:r>
            <a:r>
              <a:rPr lang="en-US" dirty="0"/>
              <a:t> :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modalità</a:t>
            </a:r>
            <a:r>
              <a:rPr lang="en-US" dirty="0"/>
              <a:t> genera </a:t>
            </a:r>
            <a:r>
              <a:rPr lang="en-US" dirty="0" err="1"/>
              <a:t>molti</a:t>
            </a:r>
            <a:r>
              <a:rPr lang="en-US" dirty="0"/>
              <a:t> </a:t>
            </a:r>
            <a:r>
              <a:rPr lang="en-US" dirty="0" err="1"/>
              <a:t>vincoli</a:t>
            </a:r>
            <a:r>
              <a:rPr lang="en-US" dirty="0"/>
              <a:t> </a:t>
            </a:r>
            <a:r>
              <a:rPr lang="en-US" dirty="0" err="1"/>
              <a:t>interni</a:t>
            </a:r>
            <a:r>
              <a:rPr lang="fr-FR" dirty="0">
                <a:effectLst/>
              </a:rPr>
              <a:t>.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Quando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muove</a:t>
            </a:r>
            <a:r>
              <a:rPr lang="en-US" dirty="0">
                <a:effectLst/>
              </a:rPr>
              <a:t> un punto di </a:t>
            </a:r>
            <a:r>
              <a:rPr lang="en-US" dirty="0" err="1">
                <a:effectLst/>
              </a:rPr>
              <a:t>interpolazione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anche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altri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punti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possono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muoversi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perche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sono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liberi</a:t>
            </a:r>
            <a:r>
              <a:rPr lang="en-US" dirty="0">
                <a:effectLst/>
              </a:rPr>
              <a:t> da </a:t>
            </a:r>
            <a:r>
              <a:rPr lang="en-US" dirty="0" err="1">
                <a:effectLst/>
              </a:rPr>
              <a:t>ogni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vincolo</a:t>
            </a:r>
            <a:r>
              <a:rPr lang="en-US" dirty="0">
                <a:effectLst/>
              </a:rPr>
              <a:t>.</a:t>
            </a:r>
          </a:p>
          <a:p>
            <a:pPr lvl="1"/>
            <a:endParaRPr lang="fr-FR" b="1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205782-7A55-132F-D9E2-9740E43A6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F8CA-15BF-4C83-8677-03CD858906A0}" type="datetime1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76E63F-F28A-FE0F-6A4D-2F8C73134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F153EB-83A8-46EA-1F21-885E09CB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C2C775B-2233-6155-E1E9-FA6575353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692" y="2253174"/>
            <a:ext cx="1975758" cy="327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C02F08-3A50-3383-2EB1-90E2A706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AnnotaZIONI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708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4501AB6-69E9-3625-3575-8ADD624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AnnotaZIONI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31FF4D-C8EF-C70E-6690-536CBD3CC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3770744" cy="3845502"/>
          </a:xfrm>
        </p:spPr>
        <p:txBody>
          <a:bodyPr/>
          <a:lstStyle/>
          <a:p>
            <a:r>
              <a:rPr lang="fr-FR" dirty="0" err="1"/>
              <a:t>Modificata</a:t>
            </a:r>
            <a:r>
              <a:rPr lang="fr-FR" dirty="0"/>
              <a:t> la </a:t>
            </a:r>
            <a:r>
              <a:rPr lang="fr-FR" dirty="0" err="1"/>
              <a:t>gestione</a:t>
            </a:r>
            <a:r>
              <a:rPr lang="fr-FR" dirty="0"/>
              <a:t> delle </a:t>
            </a:r>
            <a:r>
              <a:rPr lang="fr-FR" dirty="0" err="1"/>
              <a:t>annotazioni</a:t>
            </a:r>
            <a:r>
              <a:rPr lang="fr-FR" dirty="0"/>
              <a:t> </a:t>
            </a:r>
            <a:r>
              <a:rPr lang="fr-FR" dirty="0" err="1"/>
              <a:t>nella</a:t>
            </a:r>
            <a:r>
              <a:rPr lang="fr-FR" dirty="0"/>
              <a:t> </a:t>
            </a:r>
            <a:r>
              <a:rPr lang="fr-FR" dirty="0" err="1"/>
              <a:t>modellazione</a:t>
            </a:r>
            <a:r>
              <a:rPr lang="fr-FR" dirty="0"/>
              <a:t>, ti </a:t>
            </a:r>
            <a:r>
              <a:rPr lang="fr-FR" dirty="0" err="1"/>
              <a:t>premette</a:t>
            </a:r>
            <a:r>
              <a:rPr lang="fr-FR" dirty="0"/>
              <a:t> di </a:t>
            </a:r>
            <a:r>
              <a:rPr lang="fr-FR" dirty="0" err="1"/>
              <a:t>gestire</a:t>
            </a:r>
            <a:r>
              <a:rPr lang="fr-FR" dirty="0"/>
              <a:t> le </a:t>
            </a:r>
            <a:r>
              <a:rPr lang="fr-FR" dirty="0" err="1"/>
              <a:t>annotazioni</a:t>
            </a:r>
            <a:r>
              <a:rPr lang="fr-FR" dirty="0"/>
              <a:t> </a:t>
            </a:r>
            <a:r>
              <a:rPr lang="fr-FR" dirty="0" err="1"/>
              <a:t>nello</a:t>
            </a:r>
            <a:r>
              <a:rPr lang="fr-FR" dirty="0"/>
              <a:t> </a:t>
            </a:r>
            <a:r>
              <a:rPr lang="fr-FR" dirty="0" err="1"/>
              <a:t>stadio</a:t>
            </a:r>
            <a:r>
              <a:rPr lang="fr-FR" dirty="0"/>
              <a:t> di </a:t>
            </a:r>
            <a:r>
              <a:rPr lang="fr-FR" dirty="0" err="1"/>
              <a:t>modellazione</a:t>
            </a:r>
            <a:endParaRPr lang="fr-FR" dirty="0"/>
          </a:p>
          <a:p>
            <a:r>
              <a:rPr lang="fr-FR" dirty="0" err="1"/>
              <a:t>Questo</a:t>
            </a:r>
            <a:r>
              <a:rPr lang="fr-FR" dirty="0"/>
              <a:t> permette di </a:t>
            </a:r>
            <a:r>
              <a:rPr lang="fr-FR" dirty="0" err="1"/>
              <a:t>attivare</a:t>
            </a:r>
            <a:r>
              <a:rPr lang="fr-FR" dirty="0"/>
              <a:t> </a:t>
            </a:r>
            <a:r>
              <a:rPr lang="fr-FR" dirty="0" err="1"/>
              <a:t>una</a:t>
            </a:r>
            <a:r>
              <a:rPr lang="fr-FR" dirty="0"/>
              <a:t> </a:t>
            </a:r>
            <a:r>
              <a:rPr lang="fr-FR" dirty="0" err="1"/>
              <a:t>annotazione</a:t>
            </a:r>
            <a:r>
              <a:rPr lang="fr-FR" dirty="0"/>
              <a:t> in </a:t>
            </a:r>
            <a:r>
              <a:rPr lang="fr-FR" dirty="0" err="1"/>
              <a:t>funzione</a:t>
            </a:r>
            <a:r>
              <a:rPr lang="fr-FR" dirty="0"/>
              <a:t> di un </a:t>
            </a:r>
            <a:r>
              <a:rPr lang="fr-FR" dirty="0" err="1"/>
              <a:t>parametro</a:t>
            </a:r>
            <a:r>
              <a:rPr lang="fr-FR" dirty="0"/>
              <a:t> </a:t>
            </a:r>
            <a:r>
              <a:rPr lang="fr-FR" dirty="0" err="1"/>
              <a:t>booleano</a:t>
            </a:r>
            <a:endParaRPr lang="fr-FR" dirty="0"/>
          </a:p>
          <a:p>
            <a:endParaRPr lang="fr-FR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515EB5F-39FA-B0FE-487B-E126267E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72" y="412172"/>
            <a:ext cx="288607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E412B04-7990-022B-1DA5-00948311A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1234" y="1895667"/>
            <a:ext cx="2885714" cy="15333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F68507B-0F95-3485-BCA9-34F643057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955" y="3429000"/>
            <a:ext cx="3189279" cy="3119255"/>
          </a:xfrm>
          <a:prstGeom prst="rect">
            <a:avLst/>
          </a:prstGeom>
        </p:spPr>
      </p:pic>
      <p:pic>
        <p:nvPicPr>
          <p:cNvPr id="2" name="Immagine 1" descr="Immagine che contiene cerchio, design&#10;&#10;Descrizione generata automaticamente">
            <a:hlinkClick r:id="rId5" action="ppaction://hlinkfile"/>
            <a:extLst>
              <a:ext uri="{FF2B5EF4-FFF2-40B4-BE49-F238E27FC236}">
                <a16:creationId xmlns:a16="http://schemas.microsoft.com/office/drawing/2014/main" id="{DC50F836-A987-7A5C-6F81-9BC40427C9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2" y="3872156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DE6F61-35E6-4BCE-83A4-178CB0EC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FORME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79106-49EE-4301-93A3-C31D9126D4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23550" y="6356350"/>
            <a:ext cx="1568450" cy="365125"/>
          </a:xfrm>
        </p:spPr>
        <p:txBody>
          <a:bodyPr/>
          <a:lstStyle/>
          <a:p>
            <a:fld id="{E29D0A80-D934-45B8-A0C8-A275FFD731D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71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21BF-8424-4327-A307-808DAAFB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9" y="870716"/>
            <a:ext cx="8229600" cy="486293"/>
          </a:xfrm>
        </p:spPr>
        <p:txBody>
          <a:bodyPr>
            <a:noAutofit/>
          </a:bodyPr>
          <a:lstStyle/>
          <a:p>
            <a:r>
              <a:rPr lang="fr-FR" sz="2400" dirty="0" err="1"/>
              <a:t>Modifica</a:t>
            </a:r>
            <a:r>
              <a:rPr lang="fr-FR" sz="2400" dirty="0"/>
              <a:t> </a:t>
            </a:r>
            <a:r>
              <a:rPr lang="fr-FR" sz="2400" dirty="0" err="1"/>
              <a:t>facce</a:t>
            </a:r>
            <a:r>
              <a:rPr lang="fr-FR" sz="2400" dirty="0"/>
              <a:t>: </a:t>
            </a:r>
            <a:r>
              <a:rPr lang="fr-FR" sz="2400" dirty="0" err="1"/>
              <a:t>aggiunta</a:t>
            </a:r>
            <a:r>
              <a:rPr lang="fr-FR" sz="2400" dirty="0"/>
              <a:t> </a:t>
            </a:r>
            <a:r>
              <a:rPr lang="fr-FR" sz="2400" dirty="0" err="1"/>
              <a:t>funzione</a:t>
            </a:r>
            <a:r>
              <a:rPr lang="fr-FR" sz="2400" dirty="0"/>
              <a:t> per </a:t>
            </a:r>
            <a:r>
              <a:rPr lang="fr-FR" sz="2400" dirty="0" err="1"/>
              <a:t>gole</a:t>
            </a:r>
            <a:endParaRPr lang="fr-FR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EA404F-BD86-4BC4-80A7-A30DCBC5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836065" cy="1694815"/>
          </a:xfrm>
        </p:spPr>
        <p:txBody>
          <a:bodyPr>
            <a:normAutofit/>
          </a:bodyPr>
          <a:lstStyle/>
          <a:p>
            <a:r>
              <a:rPr lang="en-US" dirty="0"/>
              <a:t>Nuova </a:t>
            </a:r>
            <a:r>
              <a:rPr lang="en-US" dirty="0" err="1"/>
              <a:t>funzione</a:t>
            </a:r>
            <a:r>
              <a:rPr lang="en-US" dirty="0"/>
              <a:t> per </a:t>
            </a:r>
            <a:r>
              <a:rPr lang="en-US" dirty="0" err="1"/>
              <a:t>modificare</a:t>
            </a:r>
            <a:r>
              <a:rPr lang="en-US" dirty="0"/>
              <a:t> le </a:t>
            </a:r>
            <a:r>
              <a:rPr lang="en-US" dirty="0" err="1"/>
              <a:t>facce</a:t>
            </a:r>
            <a:endParaRPr lang="en-US" dirty="0"/>
          </a:p>
          <a:p>
            <a:r>
              <a:rPr lang="en-US" dirty="0"/>
              <a:t>Con e senza </a:t>
            </a:r>
            <a:r>
              <a:rPr lang="en-US" dirty="0" err="1"/>
              <a:t>raggi</a:t>
            </a:r>
            <a:r>
              <a:rPr lang="en-US" dirty="0"/>
              <a:t> o </a:t>
            </a:r>
            <a:r>
              <a:rPr lang="en-US" dirty="0" err="1"/>
              <a:t>smussi</a:t>
            </a:r>
            <a:endParaRPr lang="en-US" dirty="0"/>
          </a:p>
          <a:p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cilindri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912D-A234-4535-A75C-629C2EF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18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B219197-75F2-5380-1370-D079E90A35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4274" y="1675312"/>
            <a:ext cx="2621073" cy="33375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0BF56DA-80A2-95FB-50C9-7EC7E8612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690" y="3594751"/>
            <a:ext cx="1497085" cy="300267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34DA637-B01C-1E19-4FC0-E1525766E8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28" b="96809" l="1345" r="98824">
                        <a14:foregroundMark x1="58487" y1="20922" x2="16975" y2="53723"/>
                        <a14:foregroundMark x1="8908" y1="80319" x2="9916" y2="58156"/>
                        <a14:foregroundMark x1="9916" y1="58156" x2="74118" y2="6383"/>
                        <a14:foregroundMark x1="74118" y1="6383" x2="91597" y2="5851"/>
                        <a14:foregroundMark x1="91597" y1="5851" x2="99496" y2="25000"/>
                        <a14:foregroundMark x1="99496" y1="25000" x2="77647" y2="71809"/>
                        <a14:foregroundMark x1="77647" y1="71809" x2="56639" y2="86525"/>
                        <a14:foregroundMark x1="56639" y1="86525" x2="31765" y2="91135"/>
                        <a14:foregroundMark x1="31765" y1="91135" x2="65210" y2="96454"/>
                        <a14:foregroundMark x1="65210" y1="96454" x2="84202" y2="94858"/>
                        <a14:foregroundMark x1="84202" y1="94858" x2="90588" y2="95213"/>
                        <a14:foregroundMark x1="94286" y1="81738" x2="91092" y2="44504"/>
                        <a14:foregroundMark x1="91092" y1="44504" x2="90924" y2="44326"/>
                        <a14:foregroundMark x1="8403" y1="32092" x2="18655" y2="12057"/>
                        <a14:foregroundMark x1="18655" y1="12057" x2="25882" y2="7270"/>
                        <a14:foregroundMark x1="9580" y1="38121" x2="30588" y2="9929"/>
                        <a14:foregroundMark x1="1345" y1="45922" x2="33445" y2="16135"/>
                        <a14:foregroundMark x1="33445" y1="16135" x2="55630" y2="6915"/>
                        <a14:foregroundMark x1="55630" y1="6915" x2="79832" y2="5496"/>
                        <a14:foregroundMark x1="79832" y1="5496" x2="98151" y2="18262"/>
                        <a14:foregroundMark x1="98151" y1="18262" x2="93950" y2="37766"/>
                        <a14:foregroundMark x1="93950" y1="37766" x2="95798" y2="63652"/>
                        <a14:foregroundMark x1="95798" y1="63652" x2="55126" y2="81206"/>
                        <a14:foregroundMark x1="55126" y1="81206" x2="40504" y2="94681"/>
                        <a14:foregroundMark x1="40504" y1="94681" x2="75126" y2="94858"/>
                        <a14:foregroundMark x1="75126" y1="94858" x2="92773" y2="93794"/>
                        <a14:foregroundMark x1="92773" y1="93794" x2="96639" y2="89894"/>
                        <a14:foregroundMark x1="30924" y1="96277" x2="73277" y2="97695"/>
                        <a14:foregroundMark x1="73277" y1="97695" x2="97311" y2="96631"/>
                        <a14:foregroundMark x1="97311" y1="96631" x2="97311" y2="96809"/>
                        <a14:foregroundMark x1="4034" y1="79965" x2="5210" y2="61348"/>
                        <a14:foregroundMark x1="5210" y1="61348" x2="6555" y2="59574"/>
                        <a14:foregroundMark x1="6218" y1="82979" x2="1345" y2="66844"/>
                        <a14:foregroundMark x1="1345" y1="66844" x2="1345" y2="66312"/>
                        <a14:foregroundMark x1="24370" y1="8333" x2="42017" y2="2128"/>
                        <a14:foregroundMark x1="42017" y1="2128" x2="44706" y2="2660"/>
                        <a14:foregroundMark x1="97647" y1="8865" x2="98824" y2="3014"/>
                        <a14:foregroundMark x1="1345" y1="4078" x2="3529" y2="3546"/>
                        <a14:foregroundMark x1="66891" y1="43262" x2="61681" y2="43262"/>
                        <a14:foregroundMark x1="61008" y1="43262" x2="61008" y2="43262"/>
                        <a14:foregroundMark x1="67731" y1="42908" x2="67731" y2="42908"/>
                        <a14:foregroundMark x1="68571" y1="44504" x2="68571" y2="44504"/>
                        <a14:foregroundMark x1="57311" y1="49645" x2="57311" y2="49645"/>
                        <a14:foregroundMark x1="57479" y1="49645" x2="57479" y2="49645"/>
                        <a14:foregroundMark x1="57647" y1="49645" x2="57647" y2="49645"/>
                        <a14:foregroundMark x1="60000" y1="51064" x2="51765" y2="45922"/>
                        <a14:backgroundMark x1="47563" y1="57801" x2="27731" y2="73582"/>
                        <a14:backgroundMark x1="44202" y1="19149" x2="25042" y2="343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927" y="3575627"/>
            <a:ext cx="3152744" cy="2988484"/>
          </a:xfrm>
          <a:prstGeom prst="rect">
            <a:avLst/>
          </a:prstGeom>
        </p:spPr>
      </p:pic>
      <p:pic>
        <p:nvPicPr>
          <p:cNvPr id="3" name="Immagine 2" descr="Immagine che contiene cerchio, design&#10;&#10;Descrizione generata automaticamente">
            <a:hlinkClick r:id="rId6" action="ppaction://hlinkfile"/>
            <a:extLst>
              <a:ext uri="{FF2B5EF4-FFF2-40B4-BE49-F238E27FC236}">
                <a16:creationId xmlns:a16="http://schemas.microsoft.com/office/drawing/2014/main" id="{4202DF50-B6C5-1768-DAFA-8914A7E59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32" y="3858720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21BF-8424-4327-A307-808DAAF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Forma </a:t>
            </a:r>
            <a:r>
              <a:rPr lang="fr-FR" dirty="0" err="1"/>
              <a:t>sviluppabile</a:t>
            </a:r>
            <a:endParaRPr lang="fr-F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EA404F-BD86-4BC4-80A7-A30DCBC5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257799" cy="4215946"/>
          </a:xfrm>
        </p:spPr>
        <p:txBody>
          <a:bodyPr>
            <a:normAutofit/>
          </a:bodyPr>
          <a:lstStyle/>
          <a:p>
            <a:r>
              <a:rPr lang="en-US" dirty="0" err="1"/>
              <a:t>Consente</a:t>
            </a:r>
            <a:r>
              <a:rPr lang="en-US" dirty="0"/>
              <a:t> di </a:t>
            </a:r>
            <a:r>
              <a:rPr lang="en-US" dirty="0" err="1"/>
              <a:t>definire</a:t>
            </a:r>
            <a:r>
              <a:rPr lang="en-US" dirty="0"/>
              <a:t> la forma </a:t>
            </a:r>
            <a:r>
              <a:rPr lang="en-US" dirty="0" err="1"/>
              <a:t>sviluppabile</a:t>
            </a:r>
            <a:r>
              <a:rPr lang="en-US" dirty="0"/>
              <a:t> senza </a:t>
            </a:r>
            <a:r>
              <a:rPr lang="en-US" dirty="0" err="1"/>
              <a:t>creare</a:t>
            </a:r>
            <a:r>
              <a:rPr lang="en-US" dirty="0"/>
              <a:t> un </a:t>
            </a:r>
            <a:r>
              <a:rPr lang="en-US" dirty="0" err="1"/>
              <a:t>elemento</a:t>
            </a:r>
            <a:r>
              <a:rPr lang="en-US" dirty="0"/>
              <a:t> </a:t>
            </a:r>
            <a:r>
              <a:rPr lang="en-US" dirty="0" err="1"/>
              <a:t>lamiera</a:t>
            </a:r>
            <a:endParaRPr lang="en-US" dirty="0"/>
          </a:p>
          <a:p>
            <a:r>
              <a:rPr lang="en-US" dirty="0"/>
              <a:t>La </a:t>
            </a:r>
            <a:r>
              <a:rPr lang="en-US" dirty="0" err="1"/>
              <a:t>definizione</a:t>
            </a:r>
            <a:r>
              <a:rPr lang="en-US" dirty="0"/>
              <a:t> e possible </a:t>
            </a:r>
            <a:r>
              <a:rPr lang="en-US" dirty="0" err="1"/>
              <a:t>farla</a:t>
            </a:r>
            <a:r>
              <a:rPr lang="en-US" dirty="0"/>
              <a:t> con il solo modulo </a:t>
            </a:r>
            <a:r>
              <a:rPr lang="en-US" dirty="0" err="1"/>
              <a:t>TopSolid'Design</a:t>
            </a:r>
            <a:r>
              <a:rPr lang="en-US" dirty="0"/>
              <a:t> Standard </a:t>
            </a:r>
          </a:p>
          <a:p>
            <a:r>
              <a:rPr lang="en-US" dirty="0"/>
              <a:t>I </a:t>
            </a:r>
            <a:r>
              <a:rPr lang="en-US" dirty="0" err="1"/>
              <a:t>comandi</a:t>
            </a:r>
            <a:r>
              <a:rPr lang="en-US" dirty="0"/>
              <a:t> di </a:t>
            </a:r>
            <a:r>
              <a:rPr lang="en-US" dirty="0" err="1"/>
              <a:t>lamiera</a:t>
            </a:r>
            <a:r>
              <a:rPr lang="en-US" dirty="0"/>
              <a:t> non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applicati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912D-A234-4535-A75C-629C2EF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19</a:t>
            </a:fld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F05C38-C0C9-E4F0-CA91-F7107C540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270" y="2611738"/>
            <a:ext cx="5045529" cy="13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B7F3F97-F9DE-AF3D-E141-226A71631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350" y="3632085"/>
            <a:ext cx="3200000" cy="2238095"/>
          </a:xfrm>
          <a:prstGeom prst="rect">
            <a:avLst/>
          </a:prstGeom>
        </p:spPr>
      </p:pic>
      <p:pic>
        <p:nvPicPr>
          <p:cNvPr id="3" name="Immagine 2" descr="Immagine che contiene cerchio, design&#10;&#10;Descrizione generata automaticamente">
            <a:hlinkClick r:id="rId4" action="ppaction://hlinkfile"/>
            <a:extLst>
              <a:ext uri="{FF2B5EF4-FFF2-40B4-BE49-F238E27FC236}">
                <a16:creationId xmlns:a16="http://schemas.microsoft.com/office/drawing/2014/main" id="{F14DA177-233B-E645-6341-037A203462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2" y="3872156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4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2DB66B-1227-4258-A9EA-63C89ED9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INTERFACCIA UTENTE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8D0F2-3203-4594-93D2-63F3ED377D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3513" y="6356350"/>
            <a:ext cx="598487" cy="365125"/>
          </a:xfrm>
        </p:spPr>
        <p:txBody>
          <a:bodyPr/>
          <a:lstStyle/>
          <a:p>
            <a:fld id="{E29D0A80-D934-45B8-A0C8-A275FFD731D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643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7FFF4-FFF2-20BF-ABA4-5017D1EB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sEMPLIFICAZIONE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2509C6-9AEC-68F6-10F8-05C5C699E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4419598" cy="1235982"/>
          </a:xfrm>
        </p:spPr>
        <p:txBody>
          <a:bodyPr/>
          <a:lstStyle/>
          <a:p>
            <a:r>
              <a:rPr lang="en-US" dirty="0"/>
              <a:t>Nella </a:t>
            </a:r>
            <a:r>
              <a:rPr lang="en-US" dirty="0" err="1"/>
              <a:t>semplificazione</a:t>
            </a:r>
            <a:r>
              <a:rPr lang="en-US" dirty="0"/>
              <a:t>, </a:t>
            </a:r>
            <a:r>
              <a:rPr lang="en-US" dirty="0" err="1"/>
              <a:t>aggiunta</a:t>
            </a:r>
            <a:r>
              <a:rPr lang="en-US" dirty="0"/>
              <a:t> </a:t>
            </a:r>
            <a:r>
              <a:rPr lang="en-US" dirty="0" err="1"/>
              <a:t>l’opzione</a:t>
            </a:r>
            <a:r>
              <a:rPr lang="en-US" dirty="0"/>
              <a:t> di </a:t>
            </a:r>
            <a:r>
              <a:rPr lang="en-US" dirty="0" err="1"/>
              <a:t>mantenere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spigoli</a:t>
            </a:r>
            <a:r>
              <a:rPr lang="en-US" dirty="0"/>
              <a:t> di </a:t>
            </a:r>
            <a:r>
              <a:rPr lang="en-US" dirty="0" err="1"/>
              <a:t>maschiatura</a:t>
            </a:r>
            <a:r>
              <a:rPr lang="en-US" dirty="0"/>
              <a:t> e </a:t>
            </a:r>
            <a:r>
              <a:rPr lang="en-US" dirty="0" err="1"/>
              <a:t>alesatura</a:t>
            </a:r>
            <a:r>
              <a:rPr lang="en-US" dirty="0"/>
              <a:t>.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5FA121-8AF3-FCF0-A202-6E6AF4AE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F8CA-15BF-4C83-8677-03CD858906A0}" type="datetime1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2C2DAF-45B4-454E-372B-C146E99D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1C8F01-12DC-13EF-9DE4-34270495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F66913C-FE26-4546-0067-51395CC0C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68" y="3303694"/>
            <a:ext cx="3759345" cy="281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A705712D-F275-01A7-277B-B5BB379C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3" y="3303694"/>
            <a:ext cx="3608613" cy="24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85DCF1DC-8449-E663-9D9E-49FF5FF18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316" y="3303694"/>
            <a:ext cx="3608613" cy="26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610873FC-337D-131D-F7AE-9BDDCF8C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78" y="856761"/>
            <a:ext cx="1890869" cy="222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Immagine che contiene cerchio, design&#10;&#10;Descrizione generata automaticamente">
            <a:hlinkClick r:id="rId6" action="ppaction://hlinkfile"/>
            <a:extLst>
              <a:ext uri="{FF2B5EF4-FFF2-40B4-BE49-F238E27FC236}">
                <a16:creationId xmlns:a16="http://schemas.microsoft.com/office/drawing/2014/main" id="{DFED1514-68C6-C4D0-293A-BC3A37450C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16" y="1708760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4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7A5F890E-C433-6143-EBE9-946AC00A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suPERFICI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CAE620-AA11-87CD-6844-50CAFF98D1AC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9DECF8CA-15BF-4C83-8677-03CD858906A0}" type="datetime1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3D6649-D551-2C9B-9E61-1F18162459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3513" y="6356350"/>
            <a:ext cx="598487" cy="365125"/>
          </a:xfrm>
        </p:spPr>
        <p:txBody>
          <a:bodyPr/>
          <a:lstStyle/>
          <a:p>
            <a:fld id="{E29D0A80-D934-45B8-A0C8-A275FFD731D5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3174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F92A40B-35A8-84AB-3ABD-CD97A10A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Tubo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528B9AE-5594-7EC4-5712-75A41A20A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9452" y="1253331"/>
            <a:ext cx="1674854" cy="4351338"/>
          </a:xfr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2610BE2-4497-D8FA-4FFF-B81EE30C2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694" y="3165513"/>
            <a:ext cx="4911608" cy="295776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855BFD-A201-E79E-BBFA-6C33074EFE66}"/>
              </a:ext>
            </a:extLst>
          </p:cNvPr>
          <p:cNvSpPr txBox="1">
            <a:spLocks/>
          </p:cNvSpPr>
          <p:nvPr/>
        </p:nvSpPr>
        <p:spPr>
          <a:xfrm>
            <a:off x="838201" y="1825625"/>
            <a:ext cx="7040417" cy="133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73" indent="-228573" algn="l" defTabSz="914286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A4234"/>
              </a:buClr>
              <a:buSzPct val="100000"/>
              <a:buFont typeface="Courier New" panose="02070309020205020404" pitchFamily="49" charset="0"/>
              <a:buChar char="o"/>
              <a:defRPr lang="fr-FR" sz="1600" kern="1200">
                <a:solidFill>
                  <a:srgbClr val="3B3C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18" indent="-228573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4234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rgbClr val="3B3C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858" indent="-228573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4234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rgbClr val="3B3C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000" indent="-228573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4234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rgbClr val="3B3C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143" indent="-228573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4234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rgbClr val="3B3C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286" indent="-228573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4234"/>
              </a:buClr>
              <a:buFont typeface="Courier New" panose="02070309020205020404" pitchFamily="49" charset="0"/>
              <a:buChar char="o"/>
              <a:defRPr sz="1600" kern="1200">
                <a:solidFill>
                  <a:srgbClr val="3B3C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028607" indent="-285750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4234"/>
              </a:buClr>
              <a:buFont typeface="Courier New" panose="02070309020205020404" pitchFamily="49" charset="0"/>
              <a:buChar char="o"/>
              <a:defRPr sz="1600" kern="1200">
                <a:solidFill>
                  <a:srgbClr val="3B3C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85750" indent="-285750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4234"/>
              </a:buClr>
              <a:buFont typeface="Courier New" panose="02070309020205020404" pitchFamily="49" charset="0"/>
              <a:buChar char="o"/>
              <a:defRPr sz="1600" kern="1200">
                <a:solidFill>
                  <a:srgbClr val="3B3C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5718" indent="-228573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4234"/>
              </a:buClr>
              <a:buFont typeface="Courier New" panose="02070309020205020404" pitchFamily="49" charset="0"/>
              <a:buChar char="o"/>
              <a:defRPr sz="1600" kern="1200">
                <a:solidFill>
                  <a:srgbClr val="3B3C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dirty="0"/>
              <a:t>Il commando </a:t>
            </a:r>
            <a:r>
              <a:rPr lang="en-US" dirty="0" err="1"/>
              <a:t>tubo</a:t>
            </a:r>
            <a:r>
              <a:rPr lang="en-US" dirty="0"/>
              <a:t> e </a:t>
            </a:r>
            <a:r>
              <a:rPr lang="en-US" dirty="0" err="1"/>
              <a:t>stato</a:t>
            </a:r>
            <a:r>
              <a:rPr lang="en-US" dirty="0"/>
              <a:t> </a:t>
            </a:r>
            <a:r>
              <a:rPr lang="en-US" dirty="0" err="1"/>
              <a:t>implementato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nuova</a:t>
            </a:r>
            <a:r>
              <a:rPr lang="en-US" dirty="0"/>
              <a:t> </a:t>
            </a:r>
            <a:r>
              <a:rPr lang="en-US" dirty="0" err="1"/>
              <a:t>opzione</a:t>
            </a:r>
            <a:endParaRPr lang="en-US" dirty="0"/>
          </a:p>
          <a:p>
            <a:r>
              <a:rPr lang="en-US" dirty="0" err="1"/>
              <a:t>Togliendo</a:t>
            </a:r>
            <a:r>
              <a:rPr lang="en-US" dirty="0"/>
              <a:t> </a:t>
            </a:r>
            <a:r>
              <a:rPr lang="en-US" dirty="0" err="1"/>
              <a:t>l’opzione</a:t>
            </a:r>
            <a:r>
              <a:rPr lang="en-US" dirty="0"/>
              <a:t> </a:t>
            </a:r>
            <a:r>
              <a:rPr lang="en-US" dirty="0" err="1"/>
              <a:t>sezione</a:t>
            </a:r>
            <a:r>
              <a:rPr lang="en-US" dirty="0"/>
              <a:t> in </a:t>
            </a:r>
            <a:r>
              <a:rPr lang="en-US" dirty="0" err="1"/>
              <a:t>posizione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puo</a:t>
            </a:r>
            <a:r>
              <a:rPr lang="en-US" dirty="0"/>
              <a:t> </a:t>
            </a:r>
            <a:r>
              <a:rPr lang="en-US" dirty="0" err="1"/>
              <a:t>selezionare</a:t>
            </a:r>
            <a:r>
              <a:rPr lang="en-US" dirty="0"/>
              <a:t> la </a:t>
            </a:r>
            <a:r>
              <a:rPr lang="en-US" dirty="0" err="1"/>
              <a:t>curva</a:t>
            </a:r>
            <a:r>
              <a:rPr lang="en-US" dirty="0"/>
              <a:t> di </a:t>
            </a:r>
            <a:r>
              <a:rPr lang="en-US" dirty="0" err="1"/>
              <a:t>sezione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piani</a:t>
            </a:r>
            <a:r>
              <a:rPr lang="en-US" dirty="0"/>
              <a:t> </a:t>
            </a:r>
            <a:r>
              <a:rPr lang="en-US" dirty="0" err="1"/>
              <a:t>diversi</a:t>
            </a:r>
            <a:r>
              <a:rPr lang="en-US" dirty="0"/>
              <a:t>.</a:t>
            </a:r>
            <a:endParaRPr lang="fr-FR" dirty="0"/>
          </a:p>
        </p:txBody>
      </p:sp>
      <p:pic>
        <p:nvPicPr>
          <p:cNvPr id="2" name="Immagine 1" descr="Immagine che contiene cerchio, design&#10;&#10;Descrizione generata automaticamente">
            <a:hlinkClick r:id="rId4" action="ppaction://hlinkfile"/>
            <a:extLst>
              <a:ext uri="{FF2B5EF4-FFF2-40B4-BE49-F238E27FC236}">
                <a16:creationId xmlns:a16="http://schemas.microsoft.com/office/drawing/2014/main" id="{82E13510-F64B-1254-F1AF-F4B617D664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09" y="3296603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2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BEFA09-5432-C6B2-6736-0F1A3E0B7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Sostituzione</a:t>
            </a:r>
            <a:r>
              <a:rPr lang="fr-FR" dirty="0"/>
              <a:t> </a:t>
            </a:r>
            <a:r>
              <a:rPr lang="fr-FR" dirty="0" err="1"/>
              <a:t>facce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817FD2-C48A-FCE7-CF8F-6C8E20347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571" y="1837644"/>
            <a:ext cx="4803319" cy="754289"/>
          </a:xfrm>
        </p:spPr>
        <p:txBody>
          <a:bodyPr/>
          <a:lstStyle/>
          <a:p>
            <a:r>
              <a:rPr lang="fr-FR" dirty="0"/>
              <a:t>E’ </a:t>
            </a:r>
            <a:r>
              <a:rPr lang="fr-FR" dirty="0" err="1"/>
              <a:t>possibile</a:t>
            </a:r>
            <a:r>
              <a:rPr lang="fr-FR" dirty="0"/>
              <a:t> </a:t>
            </a:r>
            <a:r>
              <a:rPr lang="fr-FR" dirty="0" err="1"/>
              <a:t>selezionare</a:t>
            </a:r>
            <a:r>
              <a:rPr lang="fr-FR" dirty="0"/>
              <a:t> anche la </a:t>
            </a:r>
            <a:r>
              <a:rPr lang="fr-FR" dirty="0" err="1"/>
              <a:t>faccia</a:t>
            </a:r>
            <a:r>
              <a:rPr lang="fr-FR" dirty="0"/>
              <a:t> di un </a:t>
            </a:r>
            <a:r>
              <a:rPr lang="fr-FR" dirty="0" err="1"/>
              <a:t>solido</a:t>
            </a:r>
            <a:r>
              <a:rPr lang="fr-FR" dirty="0"/>
              <a:t> e </a:t>
            </a:r>
            <a:r>
              <a:rPr lang="fr-FR" dirty="0" err="1"/>
              <a:t>rimpiazzarla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DEC678-F6BA-774D-2640-733F3FE4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C0BD3-B83C-4609-B92E-366A4B784512}" type="datetime1">
              <a:rPr lang="fr-FR" smtClean="0"/>
              <a:t>19/07/2023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47E6D2-411C-BA4A-A1FF-1FE94A0F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1F3362-A003-FBB8-B7A0-092A6C160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23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9A0628E-DD0A-9156-0D06-5A38C3F80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111" y="1769829"/>
            <a:ext cx="3329565" cy="44986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1DC0A6-3B67-7F04-FF0F-53EE01272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436" y="2808514"/>
            <a:ext cx="3354746" cy="3123190"/>
          </a:xfrm>
          <a:prstGeom prst="rect">
            <a:avLst/>
          </a:prstGeom>
        </p:spPr>
      </p:pic>
      <p:pic>
        <p:nvPicPr>
          <p:cNvPr id="7" name="Immagine 6" descr="Immagine che contiene cerchio, design&#10;&#10;Descrizione generata automaticamente">
            <a:hlinkClick r:id="rId4" action="ppaction://hlinkfile"/>
            <a:extLst>
              <a:ext uri="{FF2B5EF4-FFF2-40B4-BE49-F238E27FC236}">
                <a16:creationId xmlns:a16="http://schemas.microsoft.com/office/drawing/2014/main" id="{E207261F-107C-B0BB-E0E9-108F8F016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34" y="2505270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FEC913-E833-4413-8BD4-1116080EA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LAMIERA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0CA00-2A19-4908-A296-50633DFA66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3513" y="6356350"/>
            <a:ext cx="598487" cy="365125"/>
          </a:xfrm>
        </p:spPr>
        <p:txBody>
          <a:bodyPr/>
          <a:lstStyle/>
          <a:p>
            <a:fld id="{E29D0A80-D934-45B8-A0C8-A275FFD731D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957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1A2F4-1233-4C7D-A6A2-C90641D93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Pieghe</a:t>
            </a:r>
            <a:r>
              <a:rPr lang="fr-FR" dirty="0"/>
              <a:t> 3D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928D-AE7A-4C1F-9A81-6170F7800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836065" cy="4351338"/>
          </a:xfrm>
        </p:spPr>
        <p:txBody>
          <a:bodyPr>
            <a:normAutofit/>
          </a:bodyPr>
          <a:lstStyle/>
          <a:p>
            <a:r>
              <a:rPr lang="en-US" dirty="0" err="1"/>
              <a:t>Permette</a:t>
            </a:r>
            <a:r>
              <a:rPr lang="en-US" dirty="0"/>
              <a:t> di </a:t>
            </a:r>
            <a:r>
              <a:rPr lang="en-US" dirty="0" err="1"/>
              <a:t>definire</a:t>
            </a:r>
            <a:r>
              <a:rPr lang="en-US" dirty="0"/>
              <a:t> le </a:t>
            </a:r>
            <a:r>
              <a:rPr lang="en-US" dirty="0" err="1"/>
              <a:t>battute</a:t>
            </a:r>
            <a:r>
              <a:rPr lang="en-US" dirty="0"/>
              <a:t> di </a:t>
            </a:r>
            <a:r>
              <a:rPr lang="en-US" dirty="0" err="1"/>
              <a:t>piega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modello</a:t>
            </a:r>
            <a:r>
              <a:rPr lang="en-US" dirty="0"/>
              <a:t> 3D </a:t>
            </a:r>
          </a:p>
          <a:p>
            <a:r>
              <a:rPr lang="en-US" dirty="0" err="1"/>
              <a:t>Varie</a:t>
            </a:r>
            <a:r>
              <a:rPr lang="en-US" dirty="0"/>
              <a:t> </a:t>
            </a:r>
            <a:r>
              <a:rPr lang="en-US" dirty="0" err="1"/>
              <a:t>opzioni</a:t>
            </a:r>
            <a:r>
              <a:rPr lang="en-US" dirty="0"/>
              <a:t> </a:t>
            </a:r>
            <a:r>
              <a:rPr lang="en-US" dirty="0" err="1"/>
              <a:t>disponibili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Numero</a:t>
            </a:r>
            <a:r>
              <a:rPr lang="en-US" dirty="0"/>
              <a:t> di </a:t>
            </a:r>
            <a:r>
              <a:rPr lang="en-US" dirty="0" err="1"/>
              <a:t>pieghe</a:t>
            </a:r>
            <a:endParaRPr lang="en-US" dirty="0"/>
          </a:p>
          <a:p>
            <a:pPr lvl="1"/>
            <a:r>
              <a:rPr lang="en-US" dirty="0" err="1"/>
              <a:t>Numero</a:t>
            </a:r>
            <a:r>
              <a:rPr lang="en-US" dirty="0"/>
              <a:t> </a:t>
            </a:r>
            <a:r>
              <a:rPr lang="en-US" dirty="0" err="1"/>
              <a:t>automatico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Raggio</a:t>
            </a:r>
            <a:r>
              <a:rPr lang="en-US" dirty="0"/>
              <a:t> di </a:t>
            </a:r>
            <a:r>
              <a:rPr lang="en-US" dirty="0" err="1"/>
              <a:t>piega</a:t>
            </a:r>
            <a:r>
              <a:rPr lang="en-US" dirty="0"/>
              <a:t> </a:t>
            </a:r>
            <a:r>
              <a:rPr lang="en-US" dirty="0" err="1"/>
              <a:t>interno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2CA1A-2356-4B96-BE35-34FB1373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25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CBFF7F-C0C2-103F-D551-186615916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088" y="517649"/>
            <a:ext cx="3796240" cy="891734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2A7046EB-FBDB-0A87-7FCB-65A34DD3DA23}"/>
              </a:ext>
            </a:extLst>
          </p:cNvPr>
          <p:cNvGrpSpPr/>
          <p:nvPr/>
        </p:nvGrpSpPr>
        <p:grpSpPr>
          <a:xfrm>
            <a:off x="473232" y="4121723"/>
            <a:ext cx="6015232" cy="1456701"/>
            <a:chOff x="342603" y="3354281"/>
            <a:chExt cx="6015232" cy="1456701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31A4AFBC-490D-5C50-F382-AC663EC4D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603" y="3514549"/>
              <a:ext cx="1472589" cy="1296433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FD823780-85EB-C5EE-C5E1-3C5A7D51C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0478" y="3514549"/>
              <a:ext cx="1472590" cy="1296433"/>
            </a:xfrm>
            <a:prstGeom prst="rect">
              <a:avLst/>
            </a:prstGeom>
          </p:spPr>
        </p:pic>
        <p:sp>
          <p:nvSpPr>
            <p:cNvPr id="11" name="Flèche : droite 10">
              <a:extLst>
                <a:ext uri="{FF2B5EF4-FFF2-40B4-BE49-F238E27FC236}">
                  <a16:creationId xmlns:a16="http://schemas.microsoft.com/office/drawing/2014/main" id="{1654B87F-ECA5-3210-CFC0-AEB7345794BA}"/>
                </a:ext>
              </a:extLst>
            </p:cNvPr>
            <p:cNvSpPr/>
            <p:nvPr/>
          </p:nvSpPr>
          <p:spPr>
            <a:xfrm>
              <a:off x="1815192" y="3982246"/>
              <a:ext cx="997702" cy="319596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46E512E7-5AB2-500E-BCCC-E83D0BFA96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0217" y="3354281"/>
              <a:ext cx="1647618" cy="1425240"/>
            </a:xfrm>
            <a:prstGeom prst="rect">
              <a:avLst/>
            </a:prstGeom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124D6581-7BA7-B01F-1631-B13799387B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058" y="2214096"/>
            <a:ext cx="3028958" cy="2788246"/>
          </a:xfrm>
          <a:prstGeom prst="rect">
            <a:avLst/>
          </a:prstGeom>
        </p:spPr>
      </p:pic>
      <p:pic>
        <p:nvPicPr>
          <p:cNvPr id="7" name="Immagine 6" descr="Immagine che contiene cerchio, design&#10;&#10;Descrizione generata automaticamente">
            <a:hlinkClick r:id="rId7" action="ppaction://hlinkfile"/>
            <a:extLst>
              <a:ext uri="{FF2B5EF4-FFF2-40B4-BE49-F238E27FC236}">
                <a16:creationId xmlns:a16="http://schemas.microsoft.com/office/drawing/2014/main" id="{902BE531-6FB7-B5F0-6086-1773A058C6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89" y="5188371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2DB66B-1227-4258-A9EA-63C89ED9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assemblAGGIO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8D0F2-3203-4594-93D2-63F3ED377D6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93513" y="6356350"/>
            <a:ext cx="598487" cy="365125"/>
          </a:xfrm>
        </p:spPr>
        <p:txBody>
          <a:bodyPr/>
          <a:lstStyle/>
          <a:p>
            <a:fld id="{E29D0A80-D934-45B8-A0C8-A275FFD731D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95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02DD-EC35-4BAC-B785-97A584B3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Gestione</a:t>
            </a:r>
            <a:r>
              <a:rPr lang="fr-FR" dirty="0"/>
              <a:t> dei </a:t>
            </a:r>
            <a:r>
              <a:rPr lang="fr-FR" dirty="0" err="1"/>
              <a:t>posizionamenti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C4034-4DD6-4326-A9D9-C8572E84F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66" y="1485701"/>
            <a:ext cx="5622045" cy="4351338"/>
          </a:xfrm>
        </p:spPr>
        <p:txBody>
          <a:bodyPr>
            <a:normAutofit/>
          </a:bodyPr>
          <a:lstStyle/>
          <a:p>
            <a:r>
              <a:rPr lang="en-US" sz="1400" dirty="0"/>
              <a:t>In </a:t>
            </a:r>
            <a:r>
              <a:rPr lang="en-US" sz="1400" dirty="0" err="1"/>
              <a:t>ambiente</a:t>
            </a:r>
            <a:r>
              <a:rPr lang="en-US" sz="1400" dirty="0"/>
              <a:t> </a:t>
            </a:r>
            <a:r>
              <a:rPr lang="en-US" sz="1400" dirty="0" err="1"/>
              <a:t>Assemblaggio</a:t>
            </a:r>
            <a:r>
              <a:rPr lang="en-US" sz="1400" dirty="0"/>
              <a:t> e possible </a:t>
            </a:r>
            <a:r>
              <a:rPr lang="en-US" sz="1400" dirty="0" err="1"/>
              <a:t>decidere</a:t>
            </a:r>
            <a:r>
              <a:rPr lang="en-US" sz="1400" dirty="0"/>
              <a:t> a </a:t>
            </a:r>
            <a:r>
              <a:rPr lang="en-US" sz="1400" dirty="0" err="1"/>
              <a:t>quali</a:t>
            </a:r>
            <a:r>
              <a:rPr lang="en-US" sz="1400" dirty="0"/>
              <a:t> </a:t>
            </a:r>
            <a:r>
              <a:rPr lang="en-US" sz="1400" dirty="0" err="1"/>
              <a:t>posizionamenti</a:t>
            </a:r>
            <a:r>
              <a:rPr lang="en-US" sz="1400" dirty="0"/>
              <a:t> </a:t>
            </a:r>
            <a:r>
              <a:rPr lang="en-US" sz="1400" dirty="0" err="1"/>
              <a:t>destinare</a:t>
            </a:r>
            <a:r>
              <a:rPr lang="en-US" sz="1400" dirty="0"/>
              <a:t> le parti</a:t>
            </a:r>
            <a:endParaRPr lang="fr-FR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16719-896E-4094-8F50-7C967EBE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27</a:t>
            </a:fld>
            <a:endParaRPr lang="fr-FR"/>
          </a:p>
        </p:txBody>
      </p:sp>
      <p:pic>
        <p:nvPicPr>
          <p:cNvPr id="7" name="Picture 10" descr="logo">
            <a:hlinkClick r:id="rId2"/>
            <a:extLst>
              <a:ext uri="{FF2B5EF4-FFF2-40B4-BE49-F238E27FC236}">
                <a16:creationId xmlns:a16="http://schemas.microsoft.com/office/drawing/2014/main" id="{021CFCF3-5939-4C51-8497-42F6233DB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258" y="330848"/>
            <a:ext cx="1307576" cy="49358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Immagine 4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279CC64A-32EA-ABCB-ED9A-82ACA1901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280" y="2333400"/>
            <a:ext cx="5229955" cy="3038899"/>
          </a:xfrm>
          <a:prstGeom prst="rect">
            <a:avLst/>
          </a:prstGeom>
        </p:spPr>
      </p:pic>
      <p:pic>
        <p:nvPicPr>
          <p:cNvPr id="4" name="Immagine 3" descr="Immagine che contiene cerchio, design&#10;&#10;Descrizione generata automaticamente">
            <a:hlinkClick r:id="rId5" action="ppaction://hlinkfile"/>
            <a:extLst>
              <a:ext uri="{FF2B5EF4-FFF2-40B4-BE49-F238E27FC236}">
                <a16:creationId xmlns:a16="http://schemas.microsoft.com/office/drawing/2014/main" id="{12E2AA11-05B0-58A5-0D81-DBDBF9C98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2" y="3872156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60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02DD-EC35-4BAC-B785-97A584B3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Operazioni</a:t>
            </a:r>
            <a:r>
              <a:rPr lang="fr-FR" dirty="0"/>
              <a:t> non </a:t>
            </a:r>
            <a:r>
              <a:rPr lang="fr-FR" dirty="0" err="1"/>
              <a:t>sincronizzate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C4034-4DD6-4326-A9D9-C8572E84F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66" y="1485701"/>
            <a:ext cx="5622045" cy="4351338"/>
          </a:xfrm>
        </p:spPr>
        <p:txBody>
          <a:bodyPr>
            <a:normAutofit/>
          </a:bodyPr>
          <a:lstStyle/>
          <a:p>
            <a:r>
              <a:rPr lang="en-US" sz="1400" dirty="0"/>
              <a:t>In </a:t>
            </a:r>
            <a:r>
              <a:rPr lang="en-US" sz="1400" dirty="0" err="1"/>
              <a:t>ambiente</a:t>
            </a:r>
            <a:r>
              <a:rPr lang="en-US" sz="1400" dirty="0"/>
              <a:t> </a:t>
            </a:r>
            <a:r>
              <a:rPr lang="en-US" sz="1400" dirty="0" err="1"/>
              <a:t>Assemblaggio</a:t>
            </a:r>
            <a:r>
              <a:rPr lang="en-US" sz="1400" dirty="0"/>
              <a:t> e possible fare </a:t>
            </a:r>
            <a:r>
              <a:rPr lang="en-US" sz="1400" dirty="0" err="1"/>
              <a:t>delle</a:t>
            </a:r>
            <a:r>
              <a:rPr lang="en-US" sz="1400" dirty="0"/>
              <a:t> </a:t>
            </a:r>
            <a:r>
              <a:rPr lang="en-US" sz="1400" dirty="0" err="1"/>
              <a:t>operazioni</a:t>
            </a:r>
            <a:r>
              <a:rPr lang="en-US" sz="1400" dirty="0"/>
              <a:t> sui </a:t>
            </a:r>
            <a:r>
              <a:rPr lang="en-US" sz="1400" dirty="0" err="1"/>
              <a:t>sottoassiemi</a:t>
            </a:r>
            <a:r>
              <a:rPr lang="en-US" sz="1400" dirty="0"/>
              <a:t> o parti in </a:t>
            </a:r>
            <a:r>
              <a:rPr lang="en-US" sz="1400" dirty="0" err="1"/>
              <a:t>posizione</a:t>
            </a:r>
            <a:r>
              <a:rPr lang="en-US" sz="1400" dirty="0"/>
              <a:t> senza </a:t>
            </a:r>
            <a:r>
              <a:rPr lang="en-US" sz="1400" dirty="0" err="1"/>
              <a:t>creare</a:t>
            </a:r>
            <a:r>
              <a:rPr lang="en-US" sz="1400" dirty="0"/>
              <a:t> </a:t>
            </a:r>
            <a:r>
              <a:rPr lang="en-US" sz="1400" dirty="0" err="1"/>
              <a:t>delle</a:t>
            </a:r>
            <a:r>
              <a:rPr lang="en-US" sz="1400" dirty="0"/>
              <a:t> </a:t>
            </a:r>
            <a:r>
              <a:rPr lang="en-US" sz="1400" dirty="0" err="1"/>
              <a:t>sincronizzazioni</a:t>
            </a:r>
            <a:endParaRPr lang="en-US" sz="1400" dirty="0"/>
          </a:p>
          <a:p>
            <a:r>
              <a:rPr lang="en-US" sz="1400" dirty="0" err="1"/>
              <a:t>Cambiare</a:t>
            </a:r>
            <a:r>
              <a:rPr lang="en-US" sz="1400" dirty="0"/>
              <a:t> </a:t>
            </a:r>
            <a:r>
              <a:rPr lang="en-US" sz="1400" dirty="0" err="1"/>
              <a:t>l’opzione</a:t>
            </a:r>
            <a:r>
              <a:rPr lang="en-US" sz="1400" dirty="0"/>
              <a:t> in </a:t>
            </a:r>
            <a:r>
              <a:rPr lang="en-US" sz="1400" dirty="0" err="1"/>
              <a:t>Strumenti</a:t>
            </a:r>
            <a:r>
              <a:rPr lang="en-US" sz="1400" dirty="0"/>
              <a:t> &gt; </a:t>
            </a:r>
            <a:r>
              <a:rPr lang="en-US" sz="1400" dirty="0" err="1"/>
              <a:t>Opzioni</a:t>
            </a:r>
            <a:r>
              <a:rPr lang="en-US" sz="1400" dirty="0"/>
              <a:t> &gt; </a:t>
            </a:r>
            <a:r>
              <a:rPr lang="en-US" sz="1400" dirty="0" err="1"/>
              <a:t>Assieme</a:t>
            </a:r>
            <a:r>
              <a:rPr lang="en-US" sz="1400" dirty="0"/>
              <a:t> &gt; </a:t>
            </a:r>
            <a:r>
              <a:rPr lang="en-US" sz="1400" dirty="0" err="1"/>
              <a:t>Parte</a:t>
            </a:r>
            <a:r>
              <a:rPr lang="en-US" sz="1400" dirty="0"/>
              <a:t> </a:t>
            </a:r>
            <a:r>
              <a:rPr lang="en-US" sz="1400" dirty="0" err="1"/>
              <a:t>Operazioni</a:t>
            </a:r>
            <a:r>
              <a:rPr lang="en-US" sz="1400" dirty="0"/>
              <a:t> &gt; </a:t>
            </a:r>
            <a:r>
              <a:rPr lang="en-US" sz="1400" dirty="0" err="1"/>
              <a:t>Operazioni</a:t>
            </a:r>
            <a:r>
              <a:rPr lang="en-US" sz="1400" dirty="0"/>
              <a:t> </a:t>
            </a:r>
            <a:r>
              <a:rPr lang="en-US" sz="1400" dirty="0" err="1"/>
              <a:t>sulle</a:t>
            </a:r>
            <a:r>
              <a:rPr lang="en-US" sz="1400" dirty="0"/>
              <a:t> parti</a:t>
            </a:r>
          </a:p>
          <a:p>
            <a:r>
              <a:rPr lang="en-US" sz="1400" dirty="0"/>
              <a:t>Se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attiva</a:t>
            </a:r>
            <a:r>
              <a:rPr lang="en-US" sz="1400" dirty="0"/>
              <a:t> </a:t>
            </a:r>
            <a:r>
              <a:rPr lang="en-US" sz="1400" dirty="0" err="1"/>
              <a:t>l’opzione</a:t>
            </a:r>
            <a:r>
              <a:rPr lang="en-US" sz="1400" dirty="0"/>
              <a:t> verra </a:t>
            </a:r>
            <a:r>
              <a:rPr lang="en-US" sz="1400" dirty="0" err="1"/>
              <a:t>aggiunto</a:t>
            </a:r>
            <a:r>
              <a:rPr lang="en-US" sz="1400" dirty="0"/>
              <a:t> un </a:t>
            </a:r>
            <a:r>
              <a:rPr lang="en-US" sz="1400" dirty="0" err="1"/>
              <a:t>suffisso</a:t>
            </a:r>
            <a:r>
              <a:rPr lang="en-US" sz="1400" dirty="0"/>
              <a:t> (#) indica </a:t>
            </a:r>
            <a:r>
              <a:rPr lang="en-US" sz="1400" dirty="0" err="1"/>
              <a:t>l’assenza</a:t>
            </a:r>
            <a:r>
              <a:rPr lang="en-US" sz="1400" dirty="0"/>
              <a:t> di </a:t>
            </a:r>
            <a:r>
              <a:rPr lang="en-US" sz="1400" dirty="0" err="1"/>
              <a:t>sincronizzazione</a:t>
            </a:r>
            <a:endParaRPr lang="en-US" sz="1400" dirty="0"/>
          </a:p>
          <a:p>
            <a:r>
              <a:rPr lang="en-US" sz="1400" dirty="0" err="1"/>
              <a:t>L’eventuale</a:t>
            </a:r>
            <a:r>
              <a:rPr lang="en-US" sz="1400" dirty="0"/>
              <a:t> aggiornamento e possible da menu </a:t>
            </a:r>
            <a:r>
              <a:rPr lang="it-IT" sz="1400" dirty="0"/>
              <a:t>contestuale</a:t>
            </a:r>
          </a:p>
          <a:p>
            <a:endParaRPr lang="fr-FR" sz="1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16719-896E-4094-8F50-7C967EBE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28</a:t>
            </a:fld>
            <a:endParaRPr lang="fr-FR"/>
          </a:p>
        </p:txBody>
      </p:sp>
      <p:pic>
        <p:nvPicPr>
          <p:cNvPr id="7" name="Picture 10" descr="logo">
            <a:hlinkClick r:id="rId2"/>
            <a:extLst>
              <a:ext uri="{FF2B5EF4-FFF2-40B4-BE49-F238E27FC236}">
                <a16:creationId xmlns:a16="http://schemas.microsoft.com/office/drawing/2014/main" id="{021CFCF3-5939-4C51-8497-42F6233DB5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258" y="330848"/>
            <a:ext cx="1307576" cy="49358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BAEFBB4-7B9E-E70B-D653-C105EC364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627" y="1531925"/>
            <a:ext cx="3722091" cy="24302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D856A24-75EE-740A-7560-3CB13F80B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558" y="2747040"/>
            <a:ext cx="3153073" cy="201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D715C3D-AB90-9DD8-44C8-6B4B1909D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159" y="4204635"/>
            <a:ext cx="3853642" cy="177470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B017C5D-8C8D-B18D-DC96-B6E6CBF0F3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0325" y="4949687"/>
            <a:ext cx="2881086" cy="1774704"/>
          </a:xfrm>
          <a:prstGeom prst="rect">
            <a:avLst/>
          </a:prstGeom>
        </p:spPr>
      </p:pic>
      <p:pic>
        <p:nvPicPr>
          <p:cNvPr id="4" name="Immagine 3" descr="Immagine che contiene cerchio, design&#10;&#10;Descrizione generata automaticamente">
            <a:hlinkClick r:id="rId8" action="ppaction://hlinkfile"/>
            <a:extLst>
              <a:ext uri="{FF2B5EF4-FFF2-40B4-BE49-F238E27FC236}">
                <a16:creationId xmlns:a16="http://schemas.microsoft.com/office/drawing/2014/main" id="{9B2F3906-F315-06EA-0293-BA700B229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2" y="3872156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669E23-5FCC-4402-8A3C-6977819D6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Decomposizione</a:t>
            </a:r>
            <a:r>
              <a:rPr lang="fr-FR" dirty="0"/>
              <a:t> </a:t>
            </a:r>
            <a:r>
              <a:rPr lang="fr-FR" dirty="0" err="1"/>
              <a:t>del</a:t>
            </a:r>
            <a:r>
              <a:rPr lang="fr-FR" dirty="0"/>
              <a:t> </a:t>
            </a:r>
            <a:r>
              <a:rPr lang="fr-FR" dirty="0" err="1"/>
              <a:t>profilo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AC750C-5323-4FBD-B1A2-9CC9F4381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Nuova </a:t>
            </a:r>
            <a:r>
              <a:rPr lang="en-US" sz="1400" dirty="0" err="1"/>
              <a:t>opzione</a:t>
            </a:r>
            <a:r>
              <a:rPr lang="en-US" sz="1400" dirty="0"/>
              <a:t> in “</a:t>
            </a:r>
            <a:r>
              <a:rPr lang="en-US" sz="1400" dirty="0" err="1"/>
              <a:t>Opzioni</a:t>
            </a:r>
            <a:r>
              <a:rPr lang="en-US" sz="1400" dirty="0"/>
              <a:t> </a:t>
            </a:r>
            <a:r>
              <a:rPr lang="en-US" sz="1400" dirty="0" err="1"/>
              <a:t>Avanzate</a:t>
            </a:r>
            <a:r>
              <a:rPr lang="en-US" sz="1400" dirty="0"/>
              <a:t>”</a:t>
            </a:r>
          </a:p>
          <a:p>
            <a:r>
              <a:rPr lang="en-US" sz="1400" dirty="0"/>
              <a:t>3 </a:t>
            </a:r>
            <a:r>
              <a:rPr lang="en-US" sz="1400" dirty="0" err="1"/>
              <a:t>modalità</a:t>
            </a:r>
            <a:r>
              <a:rPr lang="en-US" sz="1400" dirty="0"/>
              <a:t> </a:t>
            </a:r>
            <a:r>
              <a:rPr lang="en-US" sz="1400" dirty="0" err="1"/>
              <a:t>disponibili</a:t>
            </a:r>
            <a:r>
              <a:rPr lang="en-US" sz="1400" dirty="0"/>
              <a:t>:</a:t>
            </a:r>
          </a:p>
          <a:p>
            <a:r>
              <a:rPr lang="en-US" sz="1400" dirty="0"/>
              <a:t>Si: 1 </a:t>
            </a:r>
            <a:r>
              <a:rPr lang="en-US" sz="1400" dirty="0" err="1"/>
              <a:t>segmento</a:t>
            </a:r>
            <a:r>
              <a:rPr lang="en-US" sz="1400" dirty="0"/>
              <a:t> = 1 </a:t>
            </a:r>
            <a:r>
              <a:rPr lang="en-US" sz="1400" dirty="0" err="1"/>
              <a:t>profilo</a:t>
            </a:r>
            <a:r>
              <a:rPr lang="en-US" sz="1400" dirty="0"/>
              <a:t> </a:t>
            </a:r>
          </a:p>
          <a:p>
            <a:r>
              <a:rPr lang="en-US" sz="1400" dirty="0"/>
              <a:t>No: 1 Gruppo di </a:t>
            </a:r>
            <a:r>
              <a:rPr lang="en-US" sz="1400" dirty="0" err="1"/>
              <a:t>segmenti</a:t>
            </a:r>
            <a:r>
              <a:rPr lang="en-US" sz="1400" dirty="0"/>
              <a:t> </a:t>
            </a:r>
            <a:r>
              <a:rPr lang="en-US" sz="1400" dirty="0" err="1"/>
              <a:t>tangenti</a:t>
            </a:r>
            <a:r>
              <a:rPr lang="en-US" sz="1400" dirty="0"/>
              <a:t> = 1 </a:t>
            </a:r>
            <a:r>
              <a:rPr lang="en-US" sz="1400" dirty="0" err="1"/>
              <a:t>profilo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Parziale</a:t>
            </a:r>
            <a:r>
              <a:rPr lang="en-US" sz="1400" dirty="0"/>
              <a:t>: </a:t>
            </a:r>
          </a:p>
          <a:p>
            <a:pPr lvl="1"/>
            <a:r>
              <a:rPr lang="en-US" sz="1400" dirty="0"/>
              <a:t>1 Gruppo di </a:t>
            </a:r>
            <a:r>
              <a:rPr lang="en-US" sz="1400" dirty="0" err="1"/>
              <a:t>segmenti</a:t>
            </a:r>
            <a:r>
              <a:rPr lang="en-US" sz="1400" dirty="0"/>
              <a:t> </a:t>
            </a:r>
            <a:r>
              <a:rPr lang="en-US" sz="1400" dirty="0" err="1"/>
              <a:t>tangenti</a:t>
            </a:r>
            <a:r>
              <a:rPr lang="en-US" sz="1400" dirty="0"/>
              <a:t> = 1 </a:t>
            </a:r>
            <a:r>
              <a:rPr lang="en-US" sz="1400" dirty="0" err="1"/>
              <a:t>profilo</a:t>
            </a:r>
            <a:endParaRPr lang="en-US" sz="1400" dirty="0"/>
          </a:p>
          <a:p>
            <a:pPr lvl="1"/>
            <a:r>
              <a:rPr lang="en-US" sz="1400" dirty="0" err="1"/>
              <a:t>Eccetto</a:t>
            </a:r>
            <a:r>
              <a:rPr lang="en-US" sz="1400" dirty="0"/>
              <a:t> I </a:t>
            </a:r>
            <a:r>
              <a:rPr lang="en-US" sz="1400" dirty="0" err="1"/>
              <a:t>segmenti</a:t>
            </a:r>
            <a:r>
              <a:rPr lang="en-US" sz="1400" dirty="0"/>
              <a:t> </a:t>
            </a:r>
            <a:r>
              <a:rPr lang="en-US" sz="1400" dirty="0" err="1"/>
              <a:t>lineari</a:t>
            </a:r>
            <a:endParaRPr lang="fr-FR" sz="1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EC9282-B55B-4E0E-8559-CDFBBF64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29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A583DB-9796-CF8D-D78E-B1122B4D4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905" y="2659194"/>
            <a:ext cx="2371356" cy="1539612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E140B517-0C25-CA25-6686-47FEC203F4D2}"/>
              </a:ext>
            </a:extLst>
          </p:cNvPr>
          <p:cNvGrpSpPr/>
          <p:nvPr/>
        </p:nvGrpSpPr>
        <p:grpSpPr>
          <a:xfrm>
            <a:off x="2813628" y="4785063"/>
            <a:ext cx="1263251" cy="1860779"/>
            <a:chOff x="2813628" y="4785063"/>
            <a:chExt cx="1263251" cy="1860779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408E780E-5FC3-D653-C18C-F4DD7EA75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813628" y="4785063"/>
              <a:ext cx="1263251" cy="1860779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F419B0D9-2382-ECC4-D560-14D85F24478B}"/>
                </a:ext>
              </a:extLst>
            </p:cNvPr>
            <p:cNvSpPr txBox="1"/>
            <p:nvPr/>
          </p:nvSpPr>
          <p:spPr>
            <a:xfrm>
              <a:off x="2813628" y="5715452"/>
              <a:ext cx="12632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800" dirty="0">
                  <a:solidFill>
                    <a:schemeClr val="bg1"/>
                  </a:solidFill>
                </a:rPr>
                <a:t>Oui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4F1162AF-77D4-1C63-0BA5-4AA2321DA0FF}"/>
              </a:ext>
            </a:extLst>
          </p:cNvPr>
          <p:cNvGrpSpPr/>
          <p:nvPr/>
        </p:nvGrpSpPr>
        <p:grpSpPr>
          <a:xfrm>
            <a:off x="4743951" y="4785064"/>
            <a:ext cx="1263251" cy="1860778"/>
            <a:chOff x="4743951" y="4785064"/>
            <a:chExt cx="1263251" cy="1860778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9B50C5A-3E40-9865-C2D8-9B967F65F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743951" y="4785064"/>
              <a:ext cx="1263251" cy="1860778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85DC326-C3A7-CF6A-13C6-62280AF8C9B8}"/>
                </a:ext>
              </a:extLst>
            </p:cNvPr>
            <p:cNvSpPr txBox="1"/>
            <p:nvPr/>
          </p:nvSpPr>
          <p:spPr>
            <a:xfrm>
              <a:off x="4743951" y="5715452"/>
              <a:ext cx="12632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800" dirty="0">
                  <a:solidFill>
                    <a:schemeClr val="bg1"/>
                  </a:solidFill>
                </a:rPr>
                <a:t>Partiel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F375BD16-669B-7E24-6BEF-47A34252FAE0}"/>
              </a:ext>
            </a:extLst>
          </p:cNvPr>
          <p:cNvGrpSpPr/>
          <p:nvPr/>
        </p:nvGrpSpPr>
        <p:grpSpPr>
          <a:xfrm>
            <a:off x="6674273" y="4785064"/>
            <a:ext cx="1263252" cy="1860778"/>
            <a:chOff x="6674273" y="4785064"/>
            <a:chExt cx="1263252" cy="1860778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EE2C8CC-5ECE-7363-7DF3-BC63B18B2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674274" y="4785064"/>
              <a:ext cx="1263251" cy="1860778"/>
            </a:xfrm>
            <a:prstGeom prst="rect">
              <a:avLst/>
            </a:prstGeom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03C107F-392D-19AB-BA55-386D38BC8ED4}"/>
                </a:ext>
              </a:extLst>
            </p:cNvPr>
            <p:cNvSpPr txBox="1"/>
            <p:nvPr/>
          </p:nvSpPr>
          <p:spPr>
            <a:xfrm>
              <a:off x="6674273" y="5706287"/>
              <a:ext cx="126325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800" dirty="0">
                  <a:solidFill>
                    <a:schemeClr val="bg1"/>
                  </a:solidFill>
                </a:rPr>
                <a:t>Non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Immagine 9" descr="Immagine che contiene cerchio, design&#10;&#10;Descrizione generata automaticamente">
            <a:hlinkClick r:id="rId6" action="ppaction://hlinkfile"/>
            <a:extLst>
              <a:ext uri="{FF2B5EF4-FFF2-40B4-BE49-F238E27FC236}">
                <a16:creationId xmlns:a16="http://schemas.microsoft.com/office/drawing/2014/main" id="{3D463836-7F0F-CC08-6581-1C1EE3DBED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44" y="1909904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D85BC8D-F8A8-B142-D2E2-B9BC0C8C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COMANDO RICERCA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F15344F-9D2A-4E5C-DDE5-6EF15E29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4853298" cy="1620837"/>
          </a:xfrm>
        </p:spPr>
        <p:txBody>
          <a:bodyPr>
            <a:normAutofit/>
          </a:bodyPr>
          <a:lstStyle/>
          <a:p>
            <a:r>
              <a:rPr lang="fr-FR" dirty="0"/>
              <a:t>Il </a:t>
            </a:r>
            <a:r>
              <a:rPr lang="fr-FR" dirty="0" err="1"/>
              <a:t>nuovo</a:t>
            </a:r>
            <a:r>
              <a:rPr lang="fr-FR" dirty="0"/>
              <a:t> </a:t>
            </a:r>
            <a:r>
              <a:rPr lang="fr-FR" dirty="0" err="1"/>
              <a:t>comando</a:t>
            </a:r>
            <a:r>
              <a:rPr lang="fr-FR" dirty="0"/>
              <a:t> « </a:t>
            </a:r>
            <a:r>
              <a:rPr lang="fr-FR" dirty="0" err="1"/>
              <a:t>Ricerca</a:t>
            </a:r>
            <a:r>
              <a:rPr lang="fr-FR" dirty="0"/>
              <a:t> » consente di </a:t>
            </a:r>
            <a:r>
              <a:rPr lang="fr-FR" dirty="0" err="1"/>
              <a:t>trovare</a:t>
            </a:r>
            <a:r>
              <a:rPr lang="fr-FR" dirty="0"/>
              <a:t> piu </a:t>
            </a:r>
            <a:r>
              <a:rPr lang="fr-FR" dirty="0" err="1"/>
              <a:t>velocemente</a:t>
            </a:r>
            <a:r>
              <a:rPr lang="fr-FR" dirty="0"/>
              <a:t> il </a:t>
            </a:r>
            <a:r>
              <a:rPr lang="fr-FR" dirty="0" err="1"/>
              <a:t>comando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en-US" dirty="0"/>
              <a:t>Il commando </a:t>
            </a:r>
            <a:r>
              <a:rPr lang="en-US" dirty="0" err="1"/>
              <a:t>puo</a:t>
            </a:r>
            <a:r>
              <a:rPr lang="en-US" dirty="0"/>
              <a:t> venire </a:t>
            </a:r>
            <a:r>
              <a:rPr lang="en-US" dirty="0" err="1"/>
              <a:t>attivato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con il tasto “F3" da </a:t>
            </a:r>
            <a:r>
              <a:rPr lang="en-US" dirty="0" err="1"/>
              <a:t>tastiera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5244F02-9840-E228-5C0E-7229CAB45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026" y="3691319"/>
            <a:ext cx="8640000" cy="3616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973A81F-5FFA-DD33-2F0B-6B7426E75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026" y="4647605"/>
            <a:ext cx="8640000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 : courbe vers la gauche 11">
            <a:extLst>
              <a:ext uri="{FF2B5EF4-FFF2-40B4-BE49-F238E27FC236}">
                <a16:creationId xmlns:a16="http://schemas.microsoft.com/office/drawing/2014/main" id="{13C156D5-D3FB-EEF3-F043-4FD5E19C80CC}"/>
              </a:ext>
            </a:extLst>
          </p:cNvPr>
          <p:cNvSpPr/>
          <p:nvPr/>
        </p:nvSpPr>
        <p:spPr>
          <a:xfrm>
            <a:off x="5033473" y="3759685"/>
            <a:ext cx="1536776" cy="1342154"/>
          </a:xfrm>
          <a:prstGeom prst="curvedLeftArrow">
            <a:avLst>
              <a:gd name="adj1" fmla="val 15479"/>
              <a:gd name="adj2" fmla="val 34944"/>
              <a:gd name="adj3" fmla="val 33198"/>
            </a:avLst>
          </a:prstGeom>
          <a:solidFill>
            <a:srgbClr val="FF0D01"/>
          </a:solidFill>
          <a:ln>
            <a:solidFill>
              <a:srgbClr val="E32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1BBF8BA-E7C4-FFC2-DF10-DB2ECEC4F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005" y="1801164"/>
            <a:ext cx="1504793" cy="1291994"/>
          </a:xfrm>
          <a:prstGeom prst="rect">
            <a:avLst/>
          </a:prstGeom>
        </p:spPr>
      </p:pic>
      <p:pic>
        <p:nvPicPr>
          <p:cNvPr id="15" name="Picture 12" descr="logo">
            <a:hlinkClick r:id="rId5"/>
            <a:extLst>
              <a:ext uri="{FF2B5EF4-FFF2-40B4-BE49-F238E27FC236}">
                <a16:creationId xmlns:a16="http://schemas.microsoft.com/office/drawing/2014/main" id="{EE945B7D-66E6-7549-752C-FDC28FEA5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38" y="342768"/>
            <a:ext cx="1307576" cy="49358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" name="Immagine 2" descr="Immagine che contiene cerchio, design&#10;&#10;Descrizione generata automaticamente">
            <a:hlinkClick r:id="rId7" action="ppaction://hlinkfile"/>
            <a:extLst>
              <a:ext uri="{FF2B5EF4-FFF2-40B4-BE49-F238E27FC236}">
                <a16:creationId xmlns:a16="http://schemas.microsoft.com/office/drawing/2014/main" id="{2444CD3D-6A2A-FB6D-F96E-004609D573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2" y="3872156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6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669E23-5FCC-4402-8A3C-6977819D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9" y="589558"/>
            <a:ext cx="7033172" cy="486293"/>
          </a:xfrm>
        </p:spPr>
        <p:txBody>
          <a:bodyPr>
            <a:normAutofit/>
          </a:bodyPr>
          <a:lstStyle/>
          <a:p>
            <a:r>
              <a:rPr lang="fr-FR" dirty="0" err="1"/>
              <a:t>Semplifica</a:t>
            </a:r>
            <a:r>
              <a:rPr lang="fr-FR" dirty="0"/>
              <a:t> </a:t>
            </a:r>
            <a:r>
              <a:rPr lang="fr-FR" dirty="0" err="1"/>
              <a:t>geometria</a:t>
            </a:r>
            <a:r>
              <a:rPr lang="fr-FR" dirty="0"/>
              <a:t> e </a:t>
            </a:r>
            <a:r>
              <a:rPr lang="fr-FR" dirty="0" err="1"/>
              <a:t>verifica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AC750C-5323-4FBD-B1A2-9CC9F4381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Il commando </a:t>
            </a:r>
            <a:r>
              <a:rPr lang="en-US" sz="1400" dirty="0" err="1"/>
              <a:t>verifica</a:t>
            </a:r>
            <a:r>
              <a:rPr lang="en-US" sz="1400" dirty="0"/>
              <a:t>, </a:t>
            </a:r>
            <a:r>
              <a:rPr lang="en-US" sz="1400" dirty="0" err="1"/>
              <a:t>pulisci</a:t>
            </a:r>
            <a:r>
              <a:rPr lang="en-US" sz="1400" dirty="0"/>
              <a:t> e </a:t>
            </a:r>
            <a:r>
              <a:rPr lang="en-US" sz="1400" dirty="0" err="1"/>
              <a:t>semplifica</a:t>
            </a:r>
            <a:r>
              <a:rPr lang="en-US" sz="1400" dirty="0"/>
              <a:t> </a:t>
            </a:r>
            <a:r>
              <a:rPr lang="en-US" sz="1400" dirty="0" err="1"/>
              <a:t>geometria</a:t>
            </a:r>
            <a:r>
              <a:rPr lang="en-US" sz="1400" dirty="0"/>
              <a:t>, </a:t>
            </a:r>
            <a:r>
              <a:rPr lang="en-US" sz="1400" dirty="0" err="1"/>
              <a:t>già</a:t>
            </a:r>
            <a:r>
              <a:rPr lang="en-US" sz="1400" dirty="0"/>
              <a:t> </a:t>
            </a:r>
            <a:r>
              <a:rPr lang="en-US" sz="1400" dirty="0" err="1"/>
              <a:t>presente</a:t>
            </a:r>
            <a:r>
              <a:rPr lang="en-US" sz="1400" dirty="0"/>
              <a:t> </a:t>
            </a:r>
            <a:r>
              <a:rPr lang="en-US" sz="1400" dirty="0" err="1"/>
              <a:t>nel</a:t>
            </a:r>
            <a:r>
              <a:rPr lang="en-US" sz="1400" dirty="0"/>
              <a:t> file </a:t>
            </a:r>
            <a:r>
              <a:rPr lang="en-US" sz="1400" dirty="0" err="1"/>
              <a:t>parte</a:t>
            </a:r>
            <a:r>
              <a:rPr lang="en-US" sz="1400" dirty="0"/>
              <a:t> e </a:t>
            </a:r>
            <a:r>
              <a:rPr lang="en-US" sz="1400" dirty="0" err="1"/>
              <a:t>stato</a:t>
            </a:r>
            <a:r>
              <a:rPr lang="en-US" sz="1400" dirty="0"/>
              <a:t> </a:t>
            </a:r>
            <a:r>
              <a:rPr lang="en-US" sz="1400" dirty="0" err="1"/>
              <a:t>aggiunto</a:t>
            </a:r>
            <a:r>
              <a:rPr lang="en-US" sz="1400" dirty="0"/>
              <a:t> </a:t>
            </a:r>
            <a:r>
              <a:rPr lang="en-US" sz="1400" dirty="0" err="1"/>
              <a:t>anche</a:t>
            </a:r>
            <a:r>
              <a:rPr lang="en-US" sz="1400" dirty="0"/>
              <a:t> </a:t>
            </a:r>
            <a:r>
              <a:rPr lang="en-US" sz="1400" dirty="0" err="1"/>
              <a:t>nel</a:t>
            </a:r>
            <a:r>
              <a:rPr lang="en-US" sz="1400" dirty="0"/>
              <a:t> file di </a:t>
            </a:r>
            <a:r>
              <a:rPr lang="en-US" sz="1400" dirty="0" err="1"/>
              <a:t>assieme</a:t>
            </a:r>
            <a:endParaRPr lang="fr-FR" sz="1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EC9282-B55B-4E0E-8559-CDFBBF64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30</a:t>
            </a:fld>
            <a:endParaRPr lang="fr-FR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57546368-D729-0D03-11E8-5E31F4C6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317" y="2905237"/>
            <a:ext cx="4458322" cy="1914792"/>
          </a:xfrm>
          <a:prstGeom prst="rect">
            <a:avLst/>
          </a:prstGeom>
        </p:spPr>
      </p:pic>
      <p:pic>
        <p:nvPicPr>
          <p:cNvPr id="4" name="Immagine 3" descr="Immagine che contiene cerchio, design&#10;&#10;Descrizione generata automaticamente">
            <a:hlinkClick r:id="rId3" action="ppaction://hlinkfile"/>
            <a:extLst>
              <a:ext uri="{FF2B5EF4-FFF2-40B4-BE49-F238E27FC236}">
                <a16:creationId xmlns:a16="http://schemas.microsoft.com/office/drawing/2014/main" id="{2346CAEB-B50F-ED53-1DF9-48A70880C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576" y="3429000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1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620C06E9-71B7-AE18-DF97-19F0E12A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ProcessI</a:t>
            </a:r>
            <a:r>
              <a:rPr lang="fr-FR" dirty="0"/>
              <a:t>, </a:t>
            </a:r>
            <a:r>
              <a:rPr lang="fr-FR" dirty="0" err="1"/>
              <a:t>Wizard</a:t>
            </a:r>
            <a:r>
              <a:rPr lang="fr-FR" dirty="0"/>
              <a:t> E FAMIGLIA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11A01B-A97B-25E7-8C03-ECC74B4B13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23550" y="6356350"/>
            <a:ext cx="1568450" cy="365125"/>
          </a:xfrm>
        </p:spPr>
        <p:txBody>
          <a:bodyPr/>
          <a:lstStyle/>
          <a:p>
            <a:fld id="{E29D0A80-D934-45B8-A0C8-A275FFD731D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325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0ED9-7CE3-4F52-98DC-2C2FBEFF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Componenti</a:t>
            </a:r>
            <a:r>
              <a:rPr lang="fr-FR" dirty="0"/>
              <a:t> </a:t>
            </a:r>
            <a:r>
              <a:rPr lang="fr-FR" dirty="0" err="1"/>
              <a:t>lineari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87022-8108-4360-ACD8-8C3FD3B49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10" y="1825625"/>
            <a:ext cx="5190800" cy="4351338"/>
          </a:xfrm>
        </p:spPr>
        <p:txBody>
          <a:bodyPr/>
          <a:lstStyle/>
          <a:p>
            <a:r>
              <a:rPr lang="en-US" dirty="0" err="1"/>
              <a:t>Permette</a:t>
            </a:r>
            <a:r>
              <a:rPr lang="en-US" dirty="0"/>
              <a:t> di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component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inseriti</a:t>
            </a:r>
            <a:r>
              <a:rPr lang="en-US" dirty="0"/>
              <a:t> come </a:t>
            </a:r>
            <a:r>
              <a:rPr lang="en-US" dirty="0" err="1"/>
              <a:t>profili</a:t>
            </a:r>
            <a:r>
              <a:rPr lang="en-US" dirty="0"/>
              <a:t> senza </a:t>
            </a:r>
            <a:r>
              <a:rPr lang="en-US" dirty="0" err="1"/>
              <a:t>parametri</a:t>
            </a:r>
            <a:r>
              <a:rPr lang="en-US" dirty="0"/>
              <a:t> </a:t>
            </a:r>
            <a:r>
              <a:rPr lang="en-US" dirty="0" err="1"/>
              <a:t>geometrici</a:t>
            </a:r>
            <a:endParaRPr lang="en-US" dirty="0"/>
          </a:p>
          <a:p>
            <a:r>
              <a:rPr lang="fr-FR" dirty="0" err="1"/>
              <a:t>Vengono</a:t>
            </a:r>
            <a:r>
              <a:rPr lang="fr-FR" dirty="0"/>
              <a:t> </a:t>
            </a:r>
            <a:r>
              <a:rPr lang="fr-FR" dirty="0" err="1"/>
              <a:t>realizzati</a:t>
            </a:r>
            <a:r>
              <a:rPr lang="fr-FR" dirty="0"/>
              <a:t> in 2 </a:t>
            </a:r>
            <a:r>
              <a:rPr lang="fr-FR" dirty="0" err="1"/>
              <a:t>steps</a:t>
            </a:r>
            <a:r>
              <a:rPr lang="fr-FR" dirty="0"/>
              <a:t> :</a:t>
            </a:r>
          </a:p>
          <a:p>
            <a:pPr lvl="1"/>
            <a:r>
              <a:rPr lang="en-US" dirty="0" err="1"/>
              <a:t>Inserendo</a:t>
            </a:r>
            <a:r>
              <a:rPr lang="en-US" dirty="0"/>
              <a:t> al FUNZIONE </a:t>
            </a:r>
            <a:r>
              <a:rPr lang="en-US" b="1" dirty="0"/>
              <a:t>Linear Component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b="1" dirty="0"/>
              <a:t> </a:t>
            </a:r>
            <a:endParaRPr lang="en-US" dirty="0"/>
          </a:p>
          <a:p>
            <a:pPr lvl="1"/>
            <a:r>
              <a:rPr lang="en-US" dirty="0" err="1"/>
              <a:t>Inserendo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</a:t>
            </a:r>
            <a:r>
              <a:rPr lang="en-US" dirty="0" err="1"/>
              <a:t>famiglia</a:t>
            </a:r>
            <a:r>
              <a:rPr lang="en-US" dirty="0"/>
              <a:t> la </a:t>
            </a:r>
            <a:r>
              <a:rPr lang="en-US" dirty="0" err="1"/>
              <a:t>funzione</a:t>
            </a:r>
            <a:r>
              <a:rPr lang="en-US" dirty="0"/>
              <a:t> </a:t>
            </a:r>
            <a:r>
              <a:rPr lang="en-US" b="1" dirty="0"/>
              <a:t>Linear family</a:t>
            </a:r>
            <a:r>
              <a:rPr lang="en-US" dirty="0"/>
              <a:t>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68C80-A9EA-4E6B-A370-9C38E632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32</a:t>
            </a:fld>
            <a:endParaRPr lang="fr-FR"/>
          </a:p>
        </p:txBody>
      </p:sp>
      <p:pic>
        <p:nvPicPr>
          <p:cNvPr id="11" name="Picture 10" descr="logo">
            <a:hlinkClick r:id="rId2"/>
            <a:extLst>
              <a:ext uri="{FF2B5EF4-FFF2-40B4-BE49-F238E27FC236}">
                <a16:creationId xmlns:a16="http://schemas.microsoft.com/office/drawing/2014/main" id="{DB79241E-7D36-4AA1-819F-B86869955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930" y="339124"/>
            <a:ext cx="1307576" cy="49358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A35C925-82F0-CE65-EE5F-130DF5E78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489" y="4384071"/>
            <a:ext cx="3891033" cy="223015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D074094-0B53-CF24-40C2-61E52F8511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009" y="1825625"/>
            <a:ext cx="3665407" cy="3673981"/>
          </a:xfrm>
          <a:prstGeom prst="rect">
            <a:avLst/>
          </a:prstGeom>
        </p:spPr>
      </p:pic>
      <p:pic>
        <p:nvPicPr>
          <p:cNvPr id="4" name="Immagine 3" descr="Immagine che contiene cerchio, design&#10;&#10;Descrizione generata automaticamente">
            <a:hlinkClick r:id="rId6" action="ppaction://hlinkfile"/>
            <a:extLst>
              <a:ext uri="{FF2B5EF4-FFF2-40B4-BE49-F238E27FC236}">
                <a16:creationId xmlns:a16="http://schemas.microsoft.com/office/drawing/2014/main" id="{1DFC3320-137C-7272-78EF-AC327B129C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22" y="2810316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5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620C06E9-71B7-AE18-DF97-19F0E12A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Gestione</a:t>
            </a:r>
            <a:r>
              <a:rPr lang="fr-FR" dirty="0"/>
              <a:t> delle </a:t>
            </a:r>
            <a:r>
              <a:rPr lang="fr-FR" dirty="0" err="1"/>
              <a:t>ripetizioni</a:t>
            </a:r>
            <a:endParaRPr lang="fr-FR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910E9DB-B2E3-8DB0-1CD0-8DBC02765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118" y="1751075"/>
            <a:ext cx="5341882" cy="4351338"/>
          </a:xfrm>
        </p:spPr>
        <p:txBody>
          <a:bodyPr>
            <a:normAutofit/>
          </a:bodyPr>
          <a:lstStyle/>
          <a:p>
            <a:r>
              <a:rPr lang="en-US" sz="1400" dirty="0" err="1"/>
              <a:t>Permette</a:t>
            </a:r>
            <a:r>
              <a:rPr lang="en-US" sz="1400" dirty="0"/>
              <a:t> di </a:t>
            </a:r>
            <a:r>
              <a:rPr lang="en-US" sz="1400" dirty="0" err="1"/>
              <a:t>usare</a:t>
            </a:r>
            <a:r>
              <a:rPr lang="en-US" sz="1400" dirty="0"/>
              <a:t> le </a:t>
            </a:r>
            <a:r>
              <a:rPr lang="en-US" sz="1400" dirty="0" err="1"/>
              <a:t>ripetizioni</a:t>
            </a:r>
            <a:r>
              <a:rPr lang="en-US" sz="1400" dirty="0"/>
              <a:t> </a:t>
            </a:r>
            <a:r>
              <a:rPr lang="en-US" sz="1400" dirty="0" err="1"/>
              <a:t>nei</a:t>
            </a:r>
            <a:r>
              <a:rPr lang="en-US" sz="1400" dirty="0"/>
              <a:t> </a:t>
            </a:r>
            <a:r>
              <a:rPr lang="en-US" sz="1400" dirty="0" err="1"/>
              <a:t>processi</a:t>
            </a:r>
            <a:endParaRPr lang="en-US" sz="1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11A01B-A97B-25E7-8C03-ECC74B4B1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33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889E79-4A6D-F0E9-F761-F1D494CF2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2" y="1420950"/>
            <a:ext cx="3621131" cy="37061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2DFAE1-E887-6E0F-F976-BE7A63445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99" y="4219958"/>
            <a:ext cx="4132724" cy="2212580"/>
          </a:xfrm>
          <a:prstGeom prst="rect">
            <a:avLst/>
          </a:prstGeom>
        </p:spPr>
      </p:pic>
      <p:pic>
        <p:nvPicPr>
          <p:cNvPr id="3" name="Immagine 2" descr="Immagine che contiene cerchio, design&#10;&#10;Descrizione generata automaticamente">
            <a:hlinkClick r:id="rId4" action="ppaction://hlinkfile"/>
            <a:extLst>
              <a:ext uri="{FF2B5EF4-FFF2-40B4-BE49-F238E27FC236}">
                <a16:creationId xmlns:a16="http://schemas.microsoft.com/office/drawing/2014/main" id="{849FFBB7-E4BC-6090-3967-02418618E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086" y="2810316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4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0B7E47-9D99-4C28-9CDE-40204277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DISTINTA MATERIALI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851C2-E1C6-4BFA-8758-B79098E9CF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91688" y="6353175"/>
            <a:ext cx="2500312" cy="365125"/>
          </a:xfrm>
        </p:spPr>
        <p:txBody>
          <a:bodyPr/>
          <a:lstStyle/>
          <a:p>
            <a:fld id="{E29D0A80-D934-45B8-A0C8-A275FFD731D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225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21BF-8424-4327-A307-808DAAF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Confronto</a:t>
            </a:r>
            <a:r>
              <a:rPr lang="fr-FR" dirty="0"/>
              <a:t> di </a:t>
            </a:r>
            <a:r>
              <a:rPr lang="fr-FR" dirty="0" err="1"/>
              <a:t>assiemi</a:t>
            </a:r>
            <a:endParaRPr lang="fr-F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EA404F-BD86-4BC4-80A7-A30DCBC5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7184372" cy="4351338"/>
          </a:xfrm>
        </p:spPr>
        <p:txBody>
          <a:bodyPr>
            <a:normAutofit/>
          </a:bodyPr>
          <a:lstStyle/>
          <a:p>
            <a:r>
              <a:rPr lang="en-US" dirty="0" err="1"/>
              <a:t>Permette</a:t>
            </a:r>
            <a:r>
              <a:rPr lang="en-US" dirty="0"/>
              <a:t> a due </a:t>
            </a:r>
            <a:r>
              <a:rPr lang="en-US" dirty="0" err="1"/>
              <a:t>assiemi</a:t>
            </a:r>
            <a:r>
              <a:rPr lang="en-US" dirty="0"/>
              <a:t> con le </a:t>
            </a:r>
            <a:r>
              <a:rPr lang="en-US" dirty="0" err="1"/>
              <a:t>stesse</a:t>
            </a:r>
            <a:r>
              <a:rPr lang="en-US" dirty="0"/>
              <a:t> </a:t>
            </a:r>
            <a:r>
              <a:rPr lang="en-US" dirty="0" err="1"/>
              <a:t>proprietà</a:t>
            </a:r>
            <a:r>
              <a:rPr lang="en-US" dirty="0"/>
              <a:t> ma </a:t>
            </a:r>
            <a:r>
              <a:rPr lang="en-US" dirty="0" err="1"/>
              <a:t>differenti</a:t>
            </a:r>
            <a:r>
              <a:rPr lang="en-US" dirty="0"/>
              <a:t> </a:t>
            </a:r>
            <a:r>
              <a:rPr lang="en-US" dirty="0" err="1"/>
              <a:t>geometrie</a:t>
            </a:r>
            <a:r>
              <a:rPr lang="en-US" dirty="0"/>
              <a:t> di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separati</a:t>
            </a:r>
            <a:endParaRPr lang="en-US" dirty="0"/>
          </a:p>
          <a:p>
            <a:r>
              <a:rPr lang="en-US" dirty="0" err="1"/>
              <a:t>Ignora</a:t>
            </a:r>
            <a:r>
              <a:rPr lang="en-US" dirty="0"/>
              <a:t> le </a:t>
            </a:r>
            <a:r>
              <a:rPr lang="en-US" dirty="0" err="1"/>
              <a:t>configurazioni</a:t>
            </a:r>
            <a:r>
              <a:rPr lang="en-US" dirty="0"/>
              <a:t> </a:t>
            </a:r>
            <a:r>
              <a:rPr lang="en-US" dirty="0" err="1"/>
              <a:t>cinematiche</a:t>
            </a:r>
            <a:r>
              <a:rPr lang="en-US" dirty="0"/>
              <a:t> e le </a:t>
            </a:r>
            <a:r>
              <a:rPr lang="en-US" dirty="0" err="1"/>
              <a:t>configurazioni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meccanismi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912D-A234-4535-A75C-629C2EF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35</a:t>
            </a:fld>
            <a:endParaRPr lang="fr-FR"/>
          </a:p>
        </p:txBody>
      </p:sp>
      <p:pic>
        <p:nvPicPr>
          <p:cNvPr id="3" name="Picture 10" descr="logo">
            <a:hlinkClick r:id="rId2"/>
            <a:extLst>
              <a:ext uri="{FF2B5EF4-FFF2-40B4-BE49-F238E27FC236}">
                <a16:creationId xmlns:a16="http://schemas.microsoft.com/office/drawing/2014/main" id="{CFAD4C5F-CDAF-FD80-DCEA-F90F0DF88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573" y="318767"/>
            <a:ext cx="1307576" cy="49358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8FF3DEA-9165-C9C2-AFF8-22B5406DB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576" y="2702378"/>
            <a:ext cx="1991997" cy="2918507"/>
          </a:xfrm>
          <a:prstGeom prst="rect">
            <a:avLst/>
          </a:prstGeom>
        </p:spPr>
      </p:pic>
      <p:pic>
        <p:nvPicPr>
          <p:cNvPr id="4" name="Immagine 3" descr="Immagine che contiene cerchio, design&#10;&#10;Descrizione generata automaticamente">
            <a:hlinkClick r:id="rId5" action="ppaction://hlinkfile"/>
            <a:extLst>
              <a:ext uri="{FF2B5EF4-FFF2-40B4-BE49-F238E27FC236}">
                <a16:creationId xmlns:a16="http://schemas.microsoft.com/office/drawing/2014/main" id="{4DC42A66-E927-DFF8-A05C-2B80F7BDFE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2" y="3872156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4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0B7E47-9D99-4C28-9CDE-40204277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CoSTRUZIONI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851C2-E1C6-4BFA-8758-B79098E9CF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91688" y="6353175"/>
            <a:ext cx="2500312" cy="365125"/>
          </a:xfrm>
        </p:spPr>
        <p:txBody>
          <a:bodyPr/>
          <a:lstStyle/>
          <a:p>
            <a:fld id="{E29D0A80-D934-45B8-A0C8-A275FFD731D5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204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21BF-8424-4327-A307-808DAAF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Animare</a:t>
            </a:r>
            <a:r>
              <a:rPr lang="fr-FR" dirty="0"/>
              <a:t> </a:t>
            </a:r>
            <a:r>
              <a:rPr lang="fr-FR" dirty="0" err="1"/>
              <a:t>parametro</a:t>
            </a:r>
            <a:endParaRPr lang="fr-F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EA404F-BD86-4BC4-80A7-A30DCBC5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9" y="1544739"/>
            <a:ext cx="9391651" cy="4351338"/>
          </a:xfrm>
        </p:spPr>
        <p:txBody>
          <a:bodyPr>
            <a:normAutofit/>
          </a:bodyPr>
          <a:lstStyle/>
          <a:p>
            <a:r>
              <a:rPr lang="en-US" dirty="0" err="1"/>
              <a:t>Costruzione</a:t>
            </a:r>
            <a:r>
              <a:rPr lang="en-US" dirty="0"/>
              <a:t> &gt; </a:t>
            </a:r>
            <a:r>
              <a:rPr lang="en-US" dirty="0" err="1"/>
              <a:t>Animare</a:t>
            </a:r>
            <a:r>
              <a:rPr lang="en-US" dirty="0"/>
              <a:t> </a:t>
            </a:r>
            <a:r>
              <a:rPr lang="en-US" dirty="0" err="1"/>
              <a:t>parametro</a:t>
            </a:r>
            <a:endParaRPr lang="en-US" dirty="0"/>
          </a:p>
          <a:p>
            <a:r>
              <a:rPr lang="en-US" dirty="0" err="1"/>
              <a:t>Consente</a:t>
            </a:r>
            <a:r>
              <a:rPr lang="en-US" dirty="0"/>
              <a:t> di </a:t>
            </a:r>
            <a:r>
              <a:rPr lang="en-US" dirty="0" err="1"/>
              <a:t>costruire</a:t>
            </a:r>
            <a:r>
              <a:rPr lang="en-US" dirty="0"/>
              <a:t> la </a:t>
            </a:r>
            <a:r>
              <a:rPr lang="en-US" dirty="0" err="1"/>
              <a:t>superficie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base del </a:t>
            </a:r>
            <a:r>
              <a:rPr lang="en-US" dirty="0" err="1"/>
              <a:t>movimento</a:t>
            </a:r>
            <a:r>
              <a:rPr lang="en-US" dirty="0"/>
              <a:t> del </a:t>
            </a:r>
            <a:r>
              <a:rPr lang="en-US" dirty="0" err="1"/>
              <a:t>parametro</a:t>
            </a:r>
            <a:endParaRPr lang="en-US" dirty="0"/>
          </a:p>
          <a:p>
            <a:r>
              <a:rPr lang="en-US" dirty="0" err="1"/>
              <a:t>Comando</a:t>
            </a:r>
            <a:r>
              <a:rPr lang="en-US" dirty="0"/>
              <a:t> NON ASSOCIATIVO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912D-A234-4535-A75C-629C2EF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37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B23815-4B09-2591-0712-A7A29C17D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947" y="2495372"/>
            <a:ext cx="3585712" cy="2940417"/>
          </a:xfrm>
          <a:prstGeom prst="rect">
            <a:avLst/>
          </a:prstGeom>
        </p:spPr>
      </p:pic>
      <p:pic>
        <p:nvPicPr>
          <p:cNvPr id="3" name="Immagine 2" descr="Immagine che contiene cerchio, design&#10;&#10;Descrizione generata automaticamente">
            <a:hlinkClick r:id="rId3" action="ppaction://hlinkfile"/>
            <a:extLst>
              <a:ext uri="{FF2B5EF4-FFF2-40B4-BE49-F238E27FC236}">
                <a16:creationId xmlns:a16="http://schemas.microsoft.com/office/drawing/2014/main" id="{3048F5C6-CA85-F04A-9E04-3D644658E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2" y="3872156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7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0B7E47-9D99-4C28-9CDE-40204277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STRUMENTI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851C2-E1C6-4BFA-8758-B79098E9CF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91688" y="6353175"/>
            <a:ext cx="2500312" cy="365125"/>
          </a:xfrm>
        </p:spPr>
        <p:txBody>
          <a:bodyPr/>
          <a:lstStyle/>
          <a:p>
            <a:fld id="{E29D0A80-D934-45B8-A0C8-A275FFD731D5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93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21BF-8424-4327-A307-808DAAF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Superfici</a:t>
            </a:r>
            <a:r>
              <a:rPr lang="fr-FR" dirty="0"/>
              <a:t> di </a:t>
            </a:r>
            <a:r>
              <a:rPr lang="fr-FR" dirty="0" err="1"/>
              <a:t>rivestimento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912D-A234-4535-A75C-629C2EF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39</a:t>
            </a:fld>
            <a:endParaRPr lang="fr-FR"/>
          </a:p>
        </p:txBody>
      </p:sp>
      <p:pic>
        <p:nvPicPr>
          <p:cNvPr id="3" name="Picture 10" descr="logo">
            <a:hlinkClick r:id="rId2"/>
            <a:extLst>
              <a:ext uri="{FF2B5EF4-FFF2-40B4-BE49-F238E27FC236}">
                <a16:creationId xmlns:a16="http://schemas.microsoft.com/office/drawing/2014/main" id="{295C9F96-A42B-BFC9-4543-F9C9D0C65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44" y="339124"/>
            <a:ext cx="1307576" cy="49358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D783518-740F-E23E-184B-56AD19CD0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9" y="1075851"/>
            <a:ext cx="1567338" cy="578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D2DFCDF-8197-C200-049E-ADC11898E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407" y="1690007"/>
            <a:ext cx="2160000" cy="201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BA34D59-4E92-8118-99E8-88EC1FBD22A1}"/>
              </a:ext>
            </a:extLst>
          </p:cNvPr>
          <p:cNvSpPr txBox="1"/>
          <p:nvPr/>
        </p:nvSpPr>
        <p:spPr>
          <a:xfrm>
            <a:off x="10264551" y="2367643"/>
            <a:ext cx="806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80%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09987C8C-F934-1FF0-4714-91C238588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662" y="3817484"/>
            <a:ext cx="2160000" cy="19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C172456-7E4B-9634-16B8-00B9EE7B18DC}"/>
              </a:ext>
            </a:extLst>
          </p:cNvPr>
          <p:cNvSpPr txBox="1"/>
          <p:nvPr/>
        </p:nvSpPr>
        <p:spPr>
          <a:xfrm>
            <a:off x="10264551" y="3873320"/>
            <a:ext cx="806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C87C50FC-3AE3-C497-E235-CFDF5F2A2362}"/>
              </a:ext>
            </a:extLst>
          </p:cNvPr>
          <p:cNvSpPr txBox="1">
            <a:spLocks/>
          </p:cNvSpPr>
          <p:nvPr/>
        </p:nvSpPr>
        <p:spPr>
          <a:xfrm>
            <a:off x="1978750" y="1772151"/>
            <a:ext cx="6338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73" indent="-228573" algn="l" defTabSz="914286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2213"/>
              </a:buClr>
              <a:buSzPct val="100000"/>
              <a:buFont typeface="Courier New" panose="02070309020205020404" pitchFamily="49" charset="0"/>
              <a:buChar char="o"/>
              <a:defRPr lang="fr-FR"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18" indent="-228573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2213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858" indent="-228573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2213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000" indent="-228573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2213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143" indent="-228573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2213"/>
              </a:buClr>
              <a:buSzPct val="100000"/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286" indent="-228573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2213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028607" indent="-285750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2213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8573" indent="-228573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2213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5718" indent="-228573" algn="l" defTabSz="91428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4234"/>
              </a:buClr>
              <a:buFont typeface="Courier New" panose="02070309020205020404" pitchFamily="49" charset="0"/>
              <a:buChar char="o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Permetto</a:t>
            </a:r>
            <a:r>
              <a:rPr lang="en-US" dirty="0"/>
              <a:t> di </a:t>
            </a:r>
            <a:r>
              <a:rPr lang="en-US" dirty="0" err="1"/>
              <a:t>calcolare</a:t>
            </a:r>
            <a:r>
              <a:rPr lang="en-US" dirty="0"/>
              <a:t> e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superficie</a:t>
            </a:r>
            <a:r>
              <a:rPr lang="en-US" dirty="0"/>
              <a:t> di “</a:t>
            </a:r>
            <a:r>
              <a:rPr lang="en-US" dirty="0" err="1"/>
              <a:t>verniciatura</a:t>
            </a:r>
            <a:r>
              <a:rPr lang="en-US" dirty="0"/>
              <a:t>” </a:t>
            </a:r>
            <a:r>
              <a:rPr lang="en-US" dirty="0" err="1"/>
              <a:t>su</a:t>
            </a:r>
            <a:r>
              <a:rPr lang="en-US" dirty="0"/>
              <a:t> un </a:t>
            </a:r>
            <a:r>
              <a:rPr lang="en-US" dirty="0" err="1"/>
              <a:t>assieme</a:t>
            </a:r>
            <a:r>
              <a:rPr lang="en-US" dirty="0"/>
              <a:t> o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parte</a:t>
            </a:r>
            <a:endParaRPr lang="en-US" dirty="0"/>
          </a:p>
          <a:p>
            <a:r>
              <a:rPr lang="en-US" dirty="0"/>
              <a:t>2 </a:t>
            </a:r>
            <a:r>
              <a:rPr lang="en-US" dirty="0" err="1"/>
              <a:t>modi</a:t>
            </a:r>
            <a:endParaRPr lang="en-US" dirty="0"/>
          </a:p>
          <a:p>
            <a:pPr lvl="1"/>
            <a:r>
              <a:rPr lang="en-US" dirty="0" err="1"/>
              <a:t>Basato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rappresentazione</a:t>
            </a:r>
            <a:r>
              <a:rPr lang="en-US" dirty="0"/>
              <a:t> con aggiornamento </a:t>
            </a:r>
            <a:r>
              <a:rPr lang="en-US" dirty="0" err="1"/>
              <a:t>automatico</a:t>
            </a:r>
            <a:r>
              <a:rPr lang="en-US" dirty="0"/>
              <a:t> o no. </a:t>
            </a:r>
            <a:r>
              <a:rPr lang="en-US" dirty="0" err="1"/>
              <a:t>Possibilità</a:t>
            </a:r>
            <a:r>
              <a:rPr lang="en-US" dirty="0"/>
              <a:t> </a:t>
            </a:r>
            <a:r>
              <a:rPr lang="en-US" dirty="0" err="1"/>
              <a:t>manualmente</a:t>
            </a:r>
            <a:r>
              <a:rPr lang="en-US" dirty="0"/>
              <a:t> di </a:t>
            </a:r>
            <a:r>
              <a:rPr lang="en-US" dirty="0" err="1"/>
              <a:t>aggiungere</a:t>
            </a:r>
            <a:r>
              <a:rPr lang="en-US" dirty="0"/>
              <a:t>/</a:t>
            </a:r>
            <a:r>
              <a:rPr lang="en-US" dirty="0" err="1"/>
              <a:t>rimuovere</a:t>
            </a:r>
            <a:r>
              <a:rPr lang="en-US" dirty="0"/>
              <a:t> le </a:t>
            </a:r>
            <a:r>
              <a:rPr lang="en-US" dirty="0" err="1"/>
              <a:t>facce</a:t>
            </a:r>
            <a:endParaRPr lang="en-US" dirty="0"/>
          </a:p>
          <a:p>
            <a:pPr lvl="1"/>
            <a:r>
              <a:rPr lang="en-US" dirty="0" err="1"/>
              <a:t>Selezione</a:t>
            </a:r>
            <a:r>
              <a:rPr lang="en-US" dirty="0"/>
              <a:t> </a:t>
            </a:r>
            <a:r>
              <a:rPr lang="en-US" dirty="0" err="1"/>
              <a:t>manuale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facce</a:t>
            </a:r>
            <a:endParaRPr lang="en-US" dirty="0"/>
          </a:p>
          <a:p>
            <a:r>
              <a:rPr lang="en-US" dirty="0" err="1"/>
              <a:t>L’unita</a:t>
            </a:r>
            <a:r>
              <a:rPr lang="en-US" dirty="0"/>
              <a:t> di </a:t>
            </a:r>
            <a:r>
              <a:rPr lang="en-US" dirty="0" err="1"/>
              <a:t>misura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superficie</a:t>
            </a:r>
            <a:r>
              <a:rPr lang="en-US" dirty="0"/>
              <a:t> </a:t>
            </a:r>
            <a:r>
              <a:rPr lang="en-US" dirty="0" err="1"/>
              <a:t>dipende</a:t>
            </a:r>
            <a:r>
              <a:rPr lang="en-US" dirty="0"/>
              <a:t> dale </a:t>
            </a:r>
            <a:r>
              <a:rPr lang="en-US" dirty="0" err="1"/>
              <a:t>opzioni</a:t>
            </a:r>
            <a:r>
              <a:rPr lang="en-US" dirty="0"/>
              <a:t> </a:t>
            </a:r>
            <a:r>
              <a:rPr lang="en-US" dirty="0" err="1"/>
              <a:t>attivate</a:t>
            </a:r>
            <a:endParaRPr lang="en-US" dirty="0"/>
          </a:p>
          <a:p>
            <a:r>
              <a:rPr lang="en-US" dirty="0"/>
              <a:t>Se </a:t>
            </a:r>
            <a:r>
              <a:rPr lang="en-US" dirty="0" err="1"/>
              <a:t>validato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crata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proprietà</a:t>
            </a:r>
            <a:r>
              <a:rPr lang="en-US" dirty="0"/>
              <a:t> </a:t>
            </a:r>
            <a:r>
              <a:rPr lang="en-US" dirty="0" err="1"/>
              <a:t>Superficie</a:t>
            </a:r>
            <a:r>
              <a:rPr lang="en-US" dirty="0"/>
              <a:t> di </a:t>
            </a:r>
            <a:r>
              <a:rPr lang="en-US" dirty="0" err="1"/>
              <a:t>rivestimento</a:t>
            </a:r>
            <a:endParaRPr lang="en-US" dirty="0"/>
          </a:p>
          <a:p>
            <a:r>
              <a:rPr lang="en-US" dirty="0"/>
              <a:t>E possible </a:t>
            </a:r>
            <a:r>
              <a:rPr lang="en-US" dirty="0" err="1"/>
              <a:t>applicare</a:t>
            </a:r>
            <a:r>
              <a:rPr lang="en-US" dirty="0"/>
              <a:t> </a:t>
            </a:r>
            <a:r>
              <a:rPr lang="en-US" dirty="0" err="1"/>
              <a:t>fisicamente</a:t>
            </a:r>
            <a:r>
              <a:rPr lang="en-US" dirty="0"/>
              <a:t> il </a:t>
            </a:r>
            <a:r>
              <a:rPr lang="en-US" dirty="0" err="1"/>
              <a:t>rivestimento</a:t>
            </a:r>
            <a:r>
              <a:rPr lang="en-US" dirty="0"/>
              <a:t> , 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le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vengono</a:t>
            </a:r>
            <a:r>
              <a:rPr lang="en-US" dirty="0"/>
              <a:t> </a:t>
            </a:r>
            <a:r>
              <a:rPr lang="en-US" dirty="0" err="1"/>
              <a:t>modificate</a:t>
            </a:r>
            <a:r>
              <a:rPr lang="en-US" dirty="0"/>
              <a:t> come </a:t>
            </a:r>
            <a:r>
              <a:rPr lang="en-US" dirty="0" err="1"/>
              <a:t>forme</a:t>
            </a:r>
            <a:r>
              <a:rPr lang="en-US" dirty="0"/>
              <a:t> </a:t>
            </a:r>
            <a:r>
              <a:rPr lang="en-US" dirty="0" err="1"/>
              <a:t>locali</a:t>
            </a:r>
            <a:r>
              <a:rPr lang="en-US" dirty="0"/>
              <a:t> e </a:t>
            </a:r>
            <a:r>
              <a:rPr lang="en-US" dirty="0" err="1"/>
              <a:t>saranno</a:t>
            </a:r>
            <a:r>
              <a:rPr lang="en-US" dirty="0"/>
              <a:t> </a:t>
            </a:r>
            <a:r>
              <a:rPr lang="en-US" dirty="0" err="1"/>
              <a:t>visibili</a:t>
            </a:r>
            <a:r>
              <a:rPr lang="en-US" dirty="0"/>
              <a:t> </a:t>
            </a:r>
            <a:r>
              <a:rPr lang="en-US" dirty="0" err="1"/>
              <a:t>nell’assieme</a:t>
            </a:r>
            <a:r>
              <a:rPr lang="en-US" dirty="0"/>
              <a:t> e non </a:t>
            </a:r>
            <a:r>
              <a:rPr lang="en-US" dirty="0" err="1"/>
              <a:t>saranno</a:t>
            </a:r>
            <a:r>
              <a:rPr lang="en-US" dirty="0"/>
              <a:t> considerate come </a:t>
            </a:r>
            <a:r>
              <a:rPr lang="en-US" dirty="0" err="1"/>
              <a:t>superfici</a:t>
            </a:r>
            <a:r>
              <a:rPr lang="en-US" dirty="0"/>
              <a:t> di </a:t>
            </a:r>
            <a:r>
              <a:rPr lang="en-US" dirty="0" err="1"/>
              <a:t>verniciatura</a:t>
            </a:r>
            <a:endParaRPr lang="fr-FR" dirty="0"/>
          </a:p>
        </p:txBody>
      </p:sp>
      <p:pic>
        <p:nvPicPr>
          <p:cNvPr id="5" name="Immagine 4" descr="Immagine che contiene cerchio, design&#10;&#10;Descrizione generata automaticamente">
            <a:hlinkClick r:id="rId7" action="ppaction://hlinkfile"/>
            <a:extLst>
              <a:ext uri="{FF2B5EF4-FFF2-40B4-BE49-F238E27FC236}">
                <a16:creationId xmlns:a16="http://schemas.microsoft.com/office/drawing/2014/main" id="{BBE538CF-7954-639F-DF35-09F2259BAC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78" y="5301558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5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502DD-EC35-4BAC-B785-97A584B3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DISTINTA BASE VISIBILE NELL’ALBERO DI TOPSOLID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C4034-4DD6-4326-A9D9-C8572E84F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5660136" cy="4351338"/>
          </a:xfrm>
        </p:spPr>
        <p:txBody>
          <a:bodyPr>
            <a:normAutofit/>
          </a:bodyPr>
          <a:lstStyle/>
          <a:p>
            <a:r>
              <a:rPr lang="en-US" dirty="0" err="1"/>
              <a:t>Migliorato</a:t>
            </a:r>
            <a:r>
              <a:rPr lang="en-US" dirty="0"/>
              <a:t> </a:t>
            </a:r>
            <a:r>
              <a:rPr lang="en-US" dirty="0" err="1"/>
              <a:t>l’albero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parti (</a:t>
            </a:r>
            <a:r>
              <a:rPr lang="en-US" dirty="0" err="1"/>
              <a:t>possibilità</a:t>
            </a:r>
            <a:r>
              <a:rPr lang="en-US" dirty="0"/>
              <a:t> di </a:t>
            </a:r>
            <a:r>
              <a:rPr lang="en-US" dirty="0" err="1"/>
              <a:t>posizionarlo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in </a:t>
            </a:r>
            <a:r>
              <a:rPr lang="en-US" dirty="0" err="1"/>
              <a:t>orizzontale</a:t>
            </a:r>
            <a:r>
              <a:rPr lang="en-US" dirty="0"/>
              <a:t>)</a:t>
            </a:r>
          </a:p>
          <a:p>
            <a:r>
              <a:rPr lang="en-US" dirty="0" err="1"/>
              <a:t>Possibilita</a:t>
            </a:r>
            <a:r>
              <a:rPr lang="en-US" dirty="0"/>
              <a:t> di </a:t>
            </a:r>
            <a:r>
              <a:rPr lang="en-US" dirty="0" err="1"/>
              <a:t>visualizzare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la DB</a:t>
            </a:r>
          </a:p>
          <a:p>
            <a:r>
              <a:rPr lang="en-US" dirty="0" err="1"/>
              <a:t>Ogni</a:t>
            </a:r>
            <a:r>
              <a:rPr lang="en-US" dirty="0"/>
              <a:t> Colonna ha un </a:t>
            </a:r>
            <a:r>
              <a:rPr lang="en-US" dirty="0" err="1"/>
              <a:t>filtro</a:t>
            </a:r>
            <a:r>
              <a:rPr lang="en-US" dirty="0"/>
              <a:t> </a:t>
            </a:r>
            <a:r>
              <a:rPr lang="en-US" dirty="0" err="1"/>
              <a:t>dinamico</a:t>
            </a:r>
            <a:endParaRPr lang="en-US" dirty="0"/>
          </a:p>
          <a:p>
            <a:r>
              <a:rPr lang="en-US" dirty="0" err="1"/>
              <a:t>Possibilità</a:t>
            </a:r>
            <a:r>
              <a:rPr lang="en-US" dirty="0"/>
              <a:t> di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raggruppamenti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16719-896E-4094-8F50-7C967EBE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4</a:t>
            </a:fld>
            <a:endParaRPr lang="fr-F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305C5C-4FBC-103B-BC64-8F22C772C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11" y="3855456"/>
            <a:ext cx="3033712" cy="268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A3D7FF6-B6C3-C523-841D-CE1BE777D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398" y="1290158"/>
            <a:ext cx="2465735" cy="136520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6CD6328-4B76-0A8C-65C2-7CD98DB7F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133" y="1882131"/>
            <a:ext cx="1742857" cy="24047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8E05B86-5EFB-EDC0-5315-715BD4F77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77" y="4787824"/>
            <a:ext cx="3388298" cy="81873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D59A525-772E-5506-C83D-7A11AEC87D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0271" y="4985596"/>
            <a:ext cx="2126575" cy="1610341"/>
          </a:xfrm>
          <a:prstGeom prst="rect">
            <a:avLst/>
          </a:prstGeom>
        </p:spPr>
      </p:pic>
      <p:pic>
        <p:nvPicPr>
          <p:cNvPr id="4" name="Picture 10" descr="logo">
            <a:hlinkClick r:id="rId7"/>
            <a:extLst>
              <a:ext uri="{FF2B5EF4-FFF2-40B4-BE49-F238E27FC236}">
                <a16:creationId xmlns:a16="http://schemas.microsoft.com/office/drawing/2014/main" id="{AE609FD5-7CB7-D49E-318C-F860A09FC6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558" y="293657"/>
            <a:ext cx="1307576" cy="49358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Immagine 4" descr="Immagine che contiene cerchio, design&#10;&#10;Descrizione generata automaticamente">
            <a:hlinkClick r:id="rId9" action="ppaction://hlinkfile"/>
            <a:extLst>
              <a:ext uri="{FF2B5EF4-FFF2-40B4-BE49-F238E27FC236}">
                <a16:creationId xmlns:a16="http://schemas.microsoft.com/office/drawing/2014/main" id="{3BA65730-1385-68E1-FFB9-643EB32E05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622" y="4763103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5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21BF-8424-4327-A307-808DAAF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Area </a:t>
            </a:r>
            <a:r>
              <a:rPr lang="fr-FR" dirty="0" err="1"/>
              <a:t>proiettata</a:t>
            </a:r>
            <a:endParaRPr lang="fr-F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EA404F-BD86-4BC4-80A7-A30DCBC5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5228" y="1825625"/>
            <a:ext cx="5494658" cy="4351338"/>
          </a:xfrm>
        </p:spPr>
        <p:txBody>
          <a:bodyPr>
            <a:normAutofit/>
          </a:bodyPr>
          <a:lstStyle/>
          <a:p>
            <a:r>
              <a:rPr lang="en-US" dirty="0"/>
              <a:t>Nuovo Sistema di </a:t>
            </a:r>
            <a:r>
              <a:rPr lang="en-US" dirty="0" err="1"/>
              <a:t>proprietà</a:t>
            </a:r>
            <a:r>
              <a:rPr lang="en-US" dirty="0"/>
              <a:t> per </a:t>
            </a:r>
            <a:r>
              <a:rPr lang="en-US" dirty="0" err="1"/>
              <a:t>misurare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superficie</a:t>
            </a:r>
            <a:r>
              <a:rPr lang="en-US" dirty="0"/>
              <a:t> </a:t>
            </a:r>
            <a:r>
              <a:rPr lang="en-US" dirty="0" err="1"/>
              <a:t>proiettata</a:t>
            </a:r>
            <a:r>
              <a:rPr lang="en-US" dirty="0"/>
              <a:t> </a:t>
            </a:r>
            <a:r>
              <a:rPr lang="en-US" dirty="0" err="1"/>
              <a:t>lungo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direzione</a:t>
            </a:r>
            <a:endParaRPr lang="en-US" dirty="0"/>
          </a:p>
          <a:p>
            <a:r>
              <a:rPr lang="fr-FR" dirty="0"/>
              <a:t>Area </a:t>
            </a:r>
            <a:r>
              <a:rPr lang="fr-FR" dirty="0" err="1"/>
              <a:t>proiettata</a:t>
            </a:r>
            <a:r>
              <a:rPr lang="fr-FR" dirty="0"/>
              <a:t> </a:t>
            </a:r>
            <a:r>
              <a:rPr lang="fr-FR" dirty="0" err="1"/>
              <a:t>tiene</a:t>
            </a:r>
            <a:r>
              <a:rPr lang="fr-FR" dirty="0"/>
              <a:t> </a:t>
            </a:r>
            <a:r>
              <a:rPr lang="fr-FR" dirty="0" err="1"/>
              <a:t>conto</a:t>
            </a:r>
            <a:r>
              <a:rPr lang="fr-FR" dirty="0"/>
              <a:t> solo dei </a:t>
            </a:r>
            <a:r>
              <a:rPr lang="fr-FR" dirty="0" err="1"/>
              <a:t>bordi</a:t>
            </a:r>
            <a:r>
              <a:rPr lang="fr-FR" dirty="0"/>
              <a:t> </a:t>
            </a:r>
            <a:r>
              <a:rPr lang="fr-FR" dirty="0" err="1"/>
              <a:t>esterni</a:t>
            </a:r>
            <a:endParaRPr lang="fr-FR" dirty="0"/>
          </a:p>
          <a:p>
            <a:r>
              <a:rPr lang="fr-FR" dirty="0"/>
              <a:t>Area </a:t>
            </a:r>
            <a:r>
              <a:rPr lang="fr-FR" dirty="0" err="1"/>
              <a:t>inglobante</a:t>
            </a:r>
            <a:r>
              <a:rPr lang="fr-FR" dirty="0"/>
              <a:t> </a:t>
            </a:r>
            <a:r>
              <a:rPr lang="fr-FR" dirty="0" err="1"/>
              <a:t>sia</a:t>
            </a:r>
            <a:r>
              <a:rPr lang="fr-FR" dirty="0"/>
              <a:t> </a:t>
            </a:r>
            <a:r>
              <a:rPr lang="fr-FR" dirty="0" err="1"/>
              <a:t>esterni</a:t>
            </a:r>
            <a:r>
              <a:rPr lang="fr-FR" dirty="0"/>
              <a:t> </a:t>
            </a:r>
            <a:r>
              <a:rPr lang="fr-FR" dirty="0" err="1"/>
              <a:t>che</a:t>
            </a:r>
            <a:r>
              <a:rPr lang="fr-FR" dirty="0"/>
              <a:t> </a:t>
            </a:r>
            <a:r>
              <a:rPr lang="fr-FR" dirty="0" err="1"/>
              <a:t>interni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912D-A234-4535-A75C-629C2EF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40</a:t>
            </a:fld>
            <a:endParaRPr lang="fr-FR"/>
          </a:p>
        </p:txBody>
      </p:sp>
      <p:pic>
        <p:nvPicPr>
          <p:cNvPr id="3" name="Picture 10" descr="logo">
            <a:hlinkClick r:id="rId2"/>
            <a:extLst>
              <a:ext uri="{FF2B5EF4-FFF2-40B4-BE49-F238E27FC236}">
                <a16:creationId xmlns:a16="http://schemas.microsoft.com/office/drawing/2014/main" id="{804A2861-54BD-08C7-A0B6-1957EAB5D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29" y="253760"/>
            <a:ext cx="1307576" cy="49358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BE47F43-9FD3-5367-9D18-493BC059D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481" y="2875818"/>
            <a:ext cx="5908738" cy="260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Immagine che contiene testo, software, Icona del computer, Pagina Web&#10;&#10;Descrizione generata automaticamente">
            <a:extLst>
              <a:ext uri="{FF2B5EF4-FFF2-40B4-BE49-F238E27FC236}">
                <a16:creationId xmlns:a16="http://schemas.microsoft.com/office/drawing/2014/main" id="{E5B9F734-1A72-48FD-9D16-DA8F1E970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6" y="1259954"/>
            <a:ext cx="1578398" cy="50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1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D89BE0-7EEE-4A85-AF94-D09341848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TAVOLE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2B4F3-FBD0-46A8-8E0C-B34F7BB8F216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D0DC0BD3-B83C-4609-B92E-366A4B784512}" type="datetime1">
              <a:rPr lang="fr-FR" smtClean="0"/>
              <a:t>19/07/2023</a:t>
            </a:fld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D6272-629E-480F-B58A-BF5305C1115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23550" y="6356350"/>
            <a:ext cx="1568450" cy="365125"/>
          </a:xfrm>
        </p:spPr>
        <p:txBody>
          <a:bodyPr/>
          <a:lstStyle/>
          <a:p>
            <a:fld id="{E29D0A80-D934-45B8-A0C8-A275FFD731D5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584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21BF-8424-4327-A307-808DAAF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Tavola</a:t>
            </a:r>
            <a:r>
              <a:rPr lang="fr-FR" dirty="0"/>
              <a:t> </a:t>
            </a:r>
            <a:r>
              <a:rPr lang="fr-FR" dirty="0" err="1"/>
              <a:t>specchio</a:t>
            </a:r>
            <a:endParaRPr lang="fr-F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EA404F-BD86-4BC4-80A7-A30DCBC5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011635" cy="4351338"/>
          </a:xfrm>
        </p:spPr>
        <p:txBody>
          <a:bodyPr>
            <a:normAutofit/>
          </a:bodyPr>
          <a:lstStyle/>
          <a:p>
            <a:r>
              <a:rPr lang="en-US" dirty="0" err="1"/>
              <a:t>Permette</a:t>
            </a:r>
            <a:r>
              <a:rPr lang="en-US" dirty="0"/>
              <a:t> di fare la tavola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specchiata</a:t>
            </a:r>
            <a:r>
              <a:rPr lang="en-US" dirty="0"/>
              <a:t> di un document </a:t>
            </a:r>
            <a:r>
              <a:rPr lang="en-US" dirty="0" err="1"/>
              <a:t>parte</a:t>
            </a:r>
            <a:r>
              <a:rPr lang="en-US" dirty="0"/>
              <a:t> o </a:t>
            </a:r>
            <a:r>
              <a:rPr lang="en-US" dirty="0" err="1"/>
              <a:t>assieme</a:t>
            </a:r>
            <a:r>
              <a:rPr lang="en-US" dirty="0"/>
              <a:t>.</a:t>
            </a:r>
          </a:p>
          <a:p>
            <a:r>
              <a:rPr lang="en-US" dirty="0"/>
              <a:t>Se non </a:t>
            </a:r>
            <a:r>
              <a:rPr lang="en-US" dirty="0" err="1"/>
              <a:t>esiste</a:t>
            </a:r>
            <a:r>
              <a:rPr lang="en-US" dirty="0"/>
              <a:t> il document </a:t>
            </a:r>
            <a:r>
              <a:rPr lang="en-US" dirty="0" err="1"/>
              <a:t>parte</a:t>
            </a:r>
            <a:r>
              <a:rPr lang="en-US" dirty="0"/>
              <a:t> o </a:t>
            </a:r>
            <a:r>
              <a:rPr lang="en-US" dirty="0" err="1"/>
              <a:t>assieme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creato</a:t>
            </a:r>
            <a:r>
              <a:rPr lang="en-US" dirty="0"/>
              <a:t> al </a:t>
            </a:r>
            <a:r>
              <a:rPr lang="en-US" dirty="0" err="1"/>
              <a:t>momento</a:t>
            </a:r>
            <a:r>
              <a:rPr lang="en-US" dirty="0"/>
              <a:t>.</a:t>
            </a:r>
          </a:p>
          <a:p>
            <a:r>
              <a:rPr lang="en-US" dirty="0"/>
              <a:t>Una volta </a:t>
            </a:r>
            <a:r>
              <a:rPr lang="en-US" dirty="0" err="1"/>
              <a:t>creato</a:t>
            </a:r>
            <a:r>
              <a:rPr lang="en-US" dirty="0"/>
              <a:t> il </a:t>
            </a:r>
            <a:r>
              <a:rPr lang="en-US" dirty="0" err="1"/>
              <a:t>documento</a:t>
            </a:r>
            <a:r>
              <a:rPr lang="en-US" dirty="0"/>
              <a:t> tavola </a:t>
            </a:r>
            <a:r>
              <a:rPr lang="en-US" dirty="0" err="1"/>
              <a:t>specchiata</a:t>
            </a:r>
            <a:r>
              <a:rPr lang="en-US" dirty="0"/>
              <a:t> </a:t>
            </a:r>
            <a:r>
              <a:rPr lang="en-US" dirty="0" err="1"/>
              <a:t>questo</a:t>
            </a:r>
            <a:r>
              <a:rPr lang="en-US" dirty="0"/>
              <a:t> non e piu </a:t>
            </a:r>
            <a:r>
              <a:rPr lang="en-US" dirty="0" err="1"/>
              <a:t>collegato</a:t>
            </a:r>
            <a:r>
              <a:rPr lang="en-US" dirty="0"/>
              <a:t> con la tavola del </a:t>
            </a:r>
            <a:r>
              <a:rPr lang="en-US" dirty="0" err="1"/>
              <a:t>modello</a:t>
            </a:r>
            <a:r>
              <a:rPr lang="en-US" dirty="0"/>
              <a:t> di </a:t>
            </a:r>
            <a:r>
              <a:rPr lang="en-US" dirty="0" err="1"/>
              <a:t>partenza</a:t>
            </a:r>
            <a:r>
              <a:rPr lang="en-US" dirty="0"/>
              <a:t>.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912D-A234-4535-A75C-629C2EF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42</a:t>
            </a:fld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8E681683-9C8C-0B0D-21F8-70C135DBA754}"/>
              </a:ext>
            </a:extLst>
          </p:cNvPr>
          <p:cNvGrpSpPr/>
          <p:nvPr/>
        </p:nvGrpSpPr>
        <p:grpSpPr>
          <a:xfrm>
            <a:off x="3055142" y="4280522"/>
            <a:ext cx="6537596" cy="2258404"/>
            <a:chOff x="3055142" y="4280522"/>
            <a:chExt cx="6537596" cy="225840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F49FDD72-A5C4-ECBE-4631-9F5A2D076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142" y="4280522"/>
              <a:ext cx="3192818" cy="225757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E6216AA-2F1B-29F1-AB95-C1CA3B802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9920" y="4280522"/>
              <a:ext cx="3192818" cy="225840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DE2B6962-D40C-F1D0-9FB3-54CD42DAC12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8" y="5042245"/>
            <a:ext cx="2600574" cy="1149658"/>
          </a:xfrm>
          <a:prstGeom prst="rect">
            <a:avLst/>
          </a:prstGeom>
        </p:spPr>
      </p:pic>
      <p:pic>
        <p:nvPicPr>
          <p:cNvPr id="14" name="Image 13" descr="Une image contenant objets métalliques, charnière&#10;&#10;Description générée automatiquement">
            <a:extLst>
              <a:ext uri="{FF2B5EF4-FFF2-40B4-BE49-F238E27FC236}">
                <a16:creationId xmlns:a16="http://schemas.microsoft.com/office/drawing/2014/main" id="{151F31DC-0766-3AC2-D261-5644976A9FC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93" y="1825625"/>
            <a:ext cx="3182765" cy="1655038"/>
          </a:xfrm>
          <a:prstGeom prst="rect">
            <a:avLst/>
          </a:prstGeom>
        </p:spPr>
      </p:pic>
      <p:pic>
        <p:nvPicPr>
          <p:cNvPr id="3" name="Picture 10" descr="logo">
            <a:hlinkClick r:id="rId6"/>
            <a:extLst>
              <a:ext uri="{FF2B5EF4-FFF2-40B4-BE49-F238E27FC236}">
                <a16:creationId xmlns:a16="http://schemas.microsoft.com/office/drawing/2014/main" id="{02863A73-8458-3F89-8051-67BF19A51E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389" y="287544"/>
            <a:ext cx="1307576" cy="49358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Immagine 8" descr="Immagine che contiene cerchio, design&#10;&#10;Descrizione generata automaticamente">
            <a:hlinkClick r:id="rId8" action="ppaction://hlinkfile"/>
            <a:extLst>
              <a:ext uri="{FF2B5EF4-FFF2-40B4-BE49-F238E27FC236}">
                <a16:creationId xmlns:a16="http://schemas.microsoft.com/office/drawing/2014/main" id="{F02EFD24-5858-FA10-10E0-8892E99BA4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593" y="781124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2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019C1EC8-AA99-3D3C-25C9-5C05291D1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606" y="3817363"/>
            <a:ext cx="4424607" cy="23252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2A21BF-8424-4327-A307-808DAAF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Testi</a:t>
            </a:r>
            <a:r>
              <a:rPr lang="fr-FR" dirty="0"/>
              <a:t> </a:t>
            </a:r>
            <a:r>
              <a:rPr lang="fr-FR" dirty="0" err="1"/>
              <a:t>aggiuntivi</a:t>
            </a:r>
            <a:r>
              <a:rPr lang="fr-FR" dirty="0"/>
              <a:t> sui </a:t>
            </a:r>
            <a:r>
              <a:rPr lang="fr-FR" dirty="0" err="1"/>
              <a:t>fori</a:t>
            </a:r>
            <a:endParaRPr lang="fr-F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EA404F-BD86-4BC4-80A7-A30DCBC5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967" y="1379172"/>
            <a:ext cx="9391651" cy="4351338"/>
          </a:xfrm>
        </p:spPr>
        <p:txBody>
          <a:bodyPr>
            <a:normAutofit/>
          </a:bodyPr>
          <a:lstStyle/>
          <a:p>
            <a:r>
              <a:rPr lang="en-US" dirty="0"/>
              <a:t>Una </a:t>
            </a:r>
            <a:r>
              <a:rPr lang="en-US" dirty="0" err="1"/>
              <a:t>nuova</a:t>
            </a:r>
            <a:r>
              <a:rPr lang="en-US" dirty="0"/>
              <a:t> </a:t>
            </a:r>
            <a:r>
              <a:rPr lang="en-US" dirty="0" err="1"/>
              <a:t>proprietà</a:t>
            </a:r>
            <a:r>
              <a:rPr lang="en-US" dirty="0"/>
              <a:t> e </a:t>
            </a:r>
            <a:r>
              <a:rPr lang="en-US" dirty="0" err="1"/>
              <a:t>stata</a:t>
            </a:r>
            <a:r>
              <a:rPr lang="en-US" dirty="0"/>
              <a:t> </a:t>
            </a:r>
            <a:r>
              <a:rPr lang="en-US" dirty="0" err="1"/>
              <a:t>aggiunta</a:t>
            </a:r>
            <a:r>
              <a:rPr lang="en-US" dirty="0"/>
              <a:t> “Testo </a:t>
            </a:r>
            <a:r>
              <a:rPr lang="en-US" dirty="0" err="1"/>
              <a:t>Aggiuntivo</a:t>
            </a:r>
            <a:r>
              <a:rPr lang="en-US" dirty="0"/>
              <a:t>"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operazioni</a:t>
            </a:r>
            <a:r>
              <a:rPr lang="en-US" dirty="0"/>
              <a:t> di </a:t>
            </a:r>
            <a:r>
              <a:rPr lang="en-US" dirty="0" err="1"/>
              <a:t>foratura</a:t>
            </a:r>
            <a:endParaRPr lang="en-US" dirty="0"/>
          </a:p>
          <a:p>
            <a:pPr lvl="1"/>
            <a:r>
              <a:rPr lang="en-US" dirty="0"/>
              <a:t>Puo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inserito</a:t>
            </a:r>
            <a:r>
              <a:rPr lang="en-US" dirty="0"/>
              <a:t> </a:t>
            </a:r>
            <a:r>
              <a:rPr lang="en-US" dirty="0" err="1"/>
              <a:t>mnualemente</a:t>
            </a:r>
            <a:r>
              <a:rPr lang="en-US" dirty="0"/>
              <a:t> : testo semplice</a:t>
            </a:r>
          </a:p>
          <a:p>
            <a:pPr lvl="1"/>
            <a:r>
              <a:rPr lang="en-US" dirty="0"/>
              <a:t>O  </a:t>
            </a:r>
            <a:r>
              <a:rPr lang="en-US" dirty="0" err="1"/>
              <a:t>parametrizzato</a:t>
            </a:r>
            <a:r>
              <a:rPr lang="en-US" dirty="0"/>
              <a:t>, per </a:t>
            </a:r>
            <a:r>
              <a:rPr lang="en-US" dirty="0" err="1"/>
              <a:t>esempio</a:t>
            </a:r>
            <a:r>
              <a:rPr lang="en-US" dirty="0"/>
              <a:t>: </a:t>
            </a:r>
            <a:r>
              <a:rPr lang="en-US" dirty="0" err="1"/>
              <a:t>codice</a:t>
            </a:r>
            <a:r>
              <a:rPr lang="en-US" dirty="0"/>
              <a:t> del </a:t>
            </a:r>
            <a:r>
              <a:rPr lang="en-US" dirty="0" err="1"/>
              <a:t>componente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realizza</a:t>
            </a:r>
            <a:r>
              <a:rPr lang="en-US" dirty="0"/>
              <a:t> il </a:t>
            </a:r>
            <a:r>
              <a:rPr lang="en-US" dirty="0" err="1"/>
              <a:t>foro</a:t>
            </a:r>
            <a:r>
              <a:rPr lang="en-US" dirty="0"/>
              <a:t> come </a:t>
            </a:r>
            <a:r>
              <a:rPr lang="en-US" dirty="0" err="1"/>
              <a:t>processo</a:t>
            </a:r>
            <a:endParaRPr lang="en-US" dirty="0"/>
          </a:p>
          <a:p>
            <a:r>
              <a:rPr lang="en-US" dirty="0" err="1"/>
              <a:t>Permette</a:t>
            </a:r>
            <a:r>
              <a:rPr lang="en-US" dirty="0"/>
              <a:t> di </a:t>
            </a:r>
            <a:r>
              <a:rPr lang="en-US" dirty="0" err="1"/>
              <a:t>utilizzare</a:t>
            </a:r>
            <a:r>
              <a:rPr lang="en-US" dirty="0"/>
              <a:t>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informazione</a:t>
            </a:r>
            <a:r>
              <a:rPr lang="en-US" dirty="0"/>
              <a:t> :</a:t>
            </a:r>
          </a:p>
          <a:p>
            <a:pPr lvl="1"/>
            <a:r>
              <a:rPr lang="en-US" dirty="0"/>
              <a:t>Nelle note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fori</a:t>
            </a:r>
            <a:r>
              <a:rPr lang="en-US" dirty="0"/>
              <a:t> </a:t>
            </a:r>
            <a:r>
              <a:rPr lang="en-US" dirty="0" err="1"/>
              <a:t>sullo</a:t>
            </a:r>
            <a:r>
              <a:rPr lang="en-US" dirty="0"/>
              <a:t> stile</a:t>
            </a:r>
          </a:p>
          <a:p>
            <a:pPr lvl="1"/>
            <a:r>
              <a:rPr lang="en-US" dirty="0"/>
              <a:t>Nella </a:t>
            </a:r>
            <a:r>
              <a:rPr lang="en-US" dirty="0" err="1"/>
              <a:t>tabella</a:t>
            </a:r>
            <a:r>
              <a:rPr lang="en-US" dirty="0"/>
              <a:t> di </a:t>
            </a:r>
            <a:r>
              <a:rPr lang="en-US" dirty="0" err="1"/>
              <a:t>foratura</a:t>
            </a:r>
            <a:r>
              <a:rPr lang="en-US" dirty="0"/>
              <a:t> </a:t>
            </a:r>
            <a:r>
              <a:rPr lang="en-US" dirty="0" err="1"/>
              <a:t>disponibile</a:t>
            </a:r>
            <a:r>
              <a:rPr lang="en-US" dirty="0"/>
              <a:t> in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nuova</a:t>
            </a:r>
            <a:r>
              <a:rPr lang="en-US" dirty="0"/>
              <a:t> </a:t>
            </a:r>
            <a:r>
              <a:rPr lang="en-US" dirty="0" err="1"/>
              <a:t>colonna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912D-A234-4535-A75C-629C2EF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43</a:t>
            </a:fld>
            <a:endParaRPr lang="fr-FR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8739DAB-52FC-EFC8-89FA-9B350B91677F}"/>
              </a:ext>
            </a:extLst>
          </p:cNvPr>
          <p:cNvGrpSpPr/>
          <p:nvPr/>
        </p:nvGrpSpPr>
        <p:grpSpPr>
          <a:xfrm>
            <a:off x="6294972" y="3333748"/>
            <a:ext cx="5659312" cy="3292489"/>
            <a:chOff x="6473648" y="3125679"/>
            <a:chExt cx="5659312" cy="3292489"/>
          </a:xfrm>
        </p:grpSpPr>
        <p:pic>
          <p:nvPicPr>
            <p:cNvPr id="13" name="Image 12" descr="Une image contenant table&#10;&#10;Description générée automatiquement">
              <a:extLst>
                <a:ext uri="{FF2B5EF4-FFF2-40B4-BE49-F238E27FC236}">
                  <a16:creationId xmlns:a16="http://schemas.microsoft.com/office/drawing/2014/main" id="{4160FEB2-B9CF-91B3-3EE2-F1396B5DB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648" y="3429000"/>
              <a:ext cx="5336185" cy="2989168"/>
            </a:xfrm>
            <a:prstGeom prst="rect">
              <a:avLst/>
            </a:prstGeom>
          </p:spPr>
        </p:pic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197FC93-B1EF-BE3C-C532-3FDAC10F64CC}"/>
                </a:ext>
              </a:extLst>
            </p:cNvPr>
            <p:cNvSpPr/>
            <p:nvPr/>
          </p:nvSpPr>
          <p:spPr>
            <a:xfrm>
              <a:off x="10197480" y="3125679"/>
              <a:ext cx="1935480" cy="1638300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C313B797-7231-A61D-CAFD-F7F62EA07EEA}"/>
              </a:ext>
            </a:extLst>
          </p:cNvPr>
          <p:cNvGrpSpPr/>
          <p:nvPr/>
        </p:nvGrpSpPr>
        <p:grpSpPr>
          <a:xfrm>
            <a:off x="0" y="3610247"/>
            <a:ext cx="2773671" cy="3117864"/>
            <a:chOff x="0" y="3610247"/>
            <a:chExt cx="2773671" cy="3117864"/>
          </a:xfrm>
        </p:grpSpPr>
        <p:pic>
          <p:nvPicPr>
            <p:cNvPr id="10" name="Image 9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F5D2CAF7-0BF7-B4CB-266B-AAC0FC374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67" y="3610247"/>
              <a:ext cx="2391504" cy="3117864"/>
            </a:xfrm>
            <a:prstGeom prst="rect">
              <a:avLst/>
            </a:prstGeom>
          </p:spPr>
        </p:pic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A6F9C7DE-B930-13F4-EFBE-F24DB75D4658}"/>
                </a:ext>
              </a:extLst>
            </p:cNvPr>
            <p:cNvSpPr/>
            <p:nvPr/>
          </p:nvSpPr>
          <p:spPr>
            <a:xfrm>
              <a:off x="0" y="5115697"/>
              <a:ext cx="1935480" cy="946348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Picture 10" descr="logo">
            <a:hlinkClick r:id="rId5"/>
            <a:extLst>
              <a:ext uri="{FF2B5EF4-FFF2-40B4-BE49-F238E27FC236}">
                <a16:creationId xmlns:a16="http://schemas.microsoft.com/office/drawing/2014/main" id="{D5E78723-FA74-1117-C008-8C06C416DA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400" y="283568"/>
            <a:ext cx="1307576" cy="49358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20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9AE17F21-0819-AE3F-F9A5-415FE9D93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74" y="3686470"/>
            <a:ext cx="3396081" cy="14379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2A21BF-8424-4327-A307-808DAAF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ISO 5459 </a:t>
            </a:r>
            <a:r>
              <a:rPr lang="fr-FR" dirty="0" err="1"/>
              <a:t>tolleranze</a:t>
            </a:r>
            <a:endParaRPr lang="fr-F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EA404F-BD86-4BC4-80A7-A30DCBC5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/>
              <a:t>Permette</a:t>
            </a:r>
            <a:r>
              <a:rPr lang="en-US" dirty="0"/>
              <a:t> di </a:t>
            </a:r>
            <a:r>
              <a:rPr lang="en-US" dirty="0" err="1"/>
              <a:t>specificare</a:t>
            </a:r>
            <a:r>
              <a:rPr lang="en-US" dirty="0"/>
              <a:t> la </a:t>
            </a:r>
            <a:r>
              <a:rPr lang="en-US" dirty="0" err="1"/>
              <a:t>tolleranza</a:t>
            </a:r>
            <a:r>
              <a:rPr lang="en-US" dirty="0"/>
              <a:t> </a:t>
            </a:r>
            <a:r>
              <a:rPr lang="en-US" dirty="0" err="1"/>
              <a:t>parziale</a:t>
            </a:r>
            <a:r>
              <a:rPr lang="en-US" dirty="0"/>
              <a:t> secondo le ISO 5459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912D-A234-4535-A75C-629C2EF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44</a:t>
            </a:fld>
            <a:endParaRPr lang="fr-FR"/>
          </a:p>
        </p:txBody>
      </p:sp>
      <p:pic>
        <p:nvPicPr>
          <p:cNvPr id="3" name="Picture 10" descr="logo">
            <a:hlinkClick r:id="rId3"/>
            <a:extLst>
              <a:ext uri="{FF2B5EF4-FFF2-40B4-BE49-F238E27FC236}">
                <a16:creationId xmlns:a16="http://schemas.microsoft.com/office/drawing/2014/main" id="{4E75CF9D-B286-33BC-31DC-AEAD2881F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95" y="319074"/>
            <a:ext cx="1307576" cy="49358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Immagine 4" descr="Immagine che contiene testo, schermata, diagramma, design&#10;&#10;Descrizione generata automaticamente">
            <a:extLst>
              <a:ext uri="{FF2B5EF4-FFF2-40B4-BE49-F238E27FC236}">
                <a16:creationId xmlns:a16="http://schemas.microsoft.com/office/drawing/2014/main" id="{E1FB216D-D4E2-81DB-5ADC-5DC8CE134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65" y="2305668"/>
            <a:ext cx="7304942" cy="405069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A5B0A1C-94E2-EEA8-0A7A-3CE34AE10397}"/>
              </a:ext>
            </a:extLst>
          </p:cNvPr>
          <p:cNvSpPr txBox="1"/>
          <p:nvPr/>
        </p:nvSpPr>
        <p:spPr>
          <a:xfrm>
            <a:off x="688157" y="2375401"/>
            <a:ext cx="2394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4" name="Immagine 3" descr="Immagine che contiene cerchio, design&#10;&#10;Descrizione generata automaticamente">
            <a:hlinkClick r:id="rId6" action="ppaction://hlinkfile"/>
            <a:extLst>
              <a:ext uri="{FF2B5EF4-FFF2-40B4-BE49-F238E27FC236}">
                <a16:creationId xmlns:a16="http://schemas.microsoft.com/office/drawing/2014/main" id="{F00C9F0D-15AB-172E-C2FD-A4402F4AA2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68" y="1772841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70B7E47-9D99-4C28-9CDE-40204277A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interfacce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851C2-E1C6-4BFA-8758-B79098E9CF8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691688" y="6353175"/>
            <a:ext cx="2500312" cy="365125"/>
          </a:xfrm>
        </p:spPr>
        <p:txBody>
          <a:bodyPr/>
          <a:lstStyle/>
          <a:p>
            <a:fld id="{E29D0A80-D934-45B8-A0C8-A275FFD731D5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135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21BF-8424-4327-A307-808DAAFB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9" y="589558"/>
            <a:ext cx="7249989" cy="486293"/>
          </a:xfrm>
        </p:spPr>
        <p:txBody>
          <a:bodyPr>
            <a:normAutofit/>
          </a:bodyPr>
          <a:lstStyle/>
          <a:p>
            <a:r>
              <a:rPr lang="fr-FR" dirty="0"/>
              <a:t> FBX </a:t>
            </a:r>
            <a:r>
              <a:rPr lang="fr-FR" dirty="0" err="1"/>
              <a:t>Importazione</a:t>
            </a:r>
            <a:r>
              <a:rPr lang="fr-FR" dirty="0"/>
              <a:t> con textures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EA404F-BD86-4BC4-80A7-A30DCBC5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5836066" cy="4351338"/>
          </a:xfrm>
        </p:spPr>
        <p:txBody>
          <a:bodyPr>
            <a:normAutofit/>
          </a:bodyPr>
          <a:lstStyle/>
          <a:p>
            <a:r>
              <a:rPr lang="en-US" dirty="0" err="1"/>
              <a:t>Permette</a:t>
            </a:r>
            <a:r>
              <a:rPr lang="en-US" dirty="0"/>
              <a:t> di </a:t>
            </a:r>
            <a:r>
              <a:rPr lang="en-US" dirty="0" err="1"/>
              <a:t>importare</a:t>
            </a:r>
            <a:r>
              <a:rPr lang="en-US" dirty="0"/>
              <a:t> le texture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file FBX </a:t>
            </a:r>
          </a:p>
          <a:p>
            <a:r>
              <a:rPr lang="en-US" dirty="0" err="1"/>
              <a:t>Supporta</a:t>
            </a:r>
            <a:r>
              <a:rPr lang="en-US" dirty="0"/>
              <a:t> multi-parti FBX</a:t>
            </a:r>
          </a:p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912D-A234-4535-A75C-629C2EF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46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F966C9-EAA1-17A0-66F8-60B719989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983" y="1284022"/>
            <a:ext cx="2004131" cy="186775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613E1F-778F-148B-BD33-9D0898D13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40" y="4001294"/>
            <a:ext cx="6373187" cy="262803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CB3A1D9-39F8-4387-B761-D19DF00BF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96" y="3480337"/>
            <a:ext cx="3812041" cy="298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41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E106782-44F1-4FAC-8DDB-99BE0F501B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Grazie per l’</a:t>
            </a:r>
            <a:r>
              <a:rPr lang="fr-FR" dirty="0" err="1"/>
              <a:t>attenzione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060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9810E590-78A9-45AF-578C-1C28E8B4D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Altre</a:t>
            </a:r>
            <a:r>
              <a:rPr lang="fr-FR" dirty="0"/>
              <a:t> </a:t>
            </a:r>
            <a:r>
              <a:rPr lang="fr-FR" dirty="0" err="1"/>
              <a:t>novità</a:t>
            </a:r>
            <a:endParaRPr lang="fr-FR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F16E9A8-EFDF-949C-DC51-C20D053CB6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541" y="1566139"/>
            <a:ext cx="3360420" cy="909955"/>
          </a:xfrm>
        </p:spPr>
        <p:txBody>
          <a:bodyPr>
            <a:normAutofit/>
          </a:bodyPr>
          <a:lstStyle/>
          <a:p>
            <a:r>
              <a:rPr lang="en-US" dirty="0" err="1"/>
              <a:t>Superfici</a:t>
            </a:r>
            <a:r>
              <a:rPr lang="en-US" dirty="0"/>
              <a:t>, solidi e </a:t>
            </a:r>
            <a:r>
              <a:rPr lang="en-US" dirty="0" err="1"/>
              <a:t>sfaccettature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differenziate</a:t>
            </a:r>
            <a:r>
              <a:rPr lang="en-US" dirty="0"/>
              <a:t> da </a:t>
            </a:r>
            <a:r>
              <a:rPr lang="en-US"/>
              <a:t>incone</a:t>
            </a:r>
            <a:r>
              <a:rPr lang="en-US" dirty="0"/>
              <a:t> </a:t>
            </a:r>
            <a:r>
              <a:rPr lang="en-US" dirty="0" err="1"/>
              <a:t>nell’albero</a:t>
            </a: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E950838-2912-8CBB-B731-2734DE4E4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3472" y="1476518"/>
            <a:ext cx="5181600" cy="1165403"/>
          </a:xfrm>
        </p:spPr>
        <p:txBody>
          <a:bodyPr>
            <a:normAutofit/>
          </a:bodyPr>
          <a:lstStyle/>
          <a:p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selezioni</a:t>
            </a:r>
            <a:r>
              <a:rPr lang="en-US" dirty="0"/>
              <a:t> un </a:t>
            </a:r>
            <a:r>
              <a:rPr lang="en-US" dirty="0" err="1"/>
              <a:t>materiale</a:t>
            </a:r>
            <a:r>
              <a:rPr lang="en-US" dirty="0"/>
              <a:t> / </a:t>
            </a:r>
            <a:r>
              <a:rPr lang="en-US" dirty="0" err="1"/>
              <a:t>rivestimento</a:t>
            </a:r>
            <a:r>
              <a:rPr lang="en-US" dirty="0"/>
              <a:t> o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includi</a:t>
            </a:r>
            <a:r>
              <a:rPr lang="en-US" dirty="0"/>
              <a:t> un </a:t>
            </a:r>
            <a:r>
              <a:rPr lang="en-US" dirty="0" err="1"/>
              <a:t>profilo</a:t>
            </a:r>
            <a:r>
              <a:rPr lang="en-US" dirty="0"/>
              <a:t> / </a:t>
            </a:r>
            <a:r>
              <a:rPr lang="en-US" dirty="0" err="1"/>
              <a:t>famiglia</a:t>
            </a:r>
            <a:r>
              <a:rPr lang="en-US" dirty="0"/>
              <a:t>,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visualizzato</a:t>
            </a:r>
            <a:r>
              <a:rPr lang="en-US" dirty="0"/>
              <a:t> </a:t>
            </a:r>
            <a:r>
              <a:rPr lang="en-US" dirty="0" err="1"/>
              <a:t>nell’anteprima</a:t>
            </a:r>
            <a:r>
              <a:rPr lang="en-US" dirty="0"/>
              <a:t> il </a:t>
            </a:r>
            <a:r>
              <a:rPr lang="en-US" dirty="0" err="1"/>
              <a:t>nome</a:t>
            </a:r>
            <a:r>
              <a:rPr lang="en-US" dirty="0"/>
              <a:t> del Progetto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libreria</a:t>
            </a:r>
            <a:r>
              <a:rPr lang="en-US" dirty="0"/>
              <a:t> e il </a:t>
            </a:r>
            <a:r>
              <a:rPr lang="en-US" dirty="0" err="1"/>
              <a:t>nome</a:t>
            </a:r>
            <a:r>
              <a:rPr lang="en-US" dirty="0"/>
              <a:t> del file.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721A2D-2045-3DC8-8C3A-7C99AC06D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CF8CA-15BF-4C83-8677-03CD858906A0}" type="datetime1">
              <a:rPr lang="fr-FR" smtClean="0"/>
              <a:pPr/>
              <a:t>19/07/2023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535E76-7DBC-71A2-06F0-66D99164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AF2762-2330-E7C2-700C-93622E081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C8EA9AB-64AA-C65F-F2DD-CD53A7FBD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52" y="2521412"/>
            <a:ext cx="2170652" cy="142149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8A802EA-2785-8ABC-740F-17D289A1E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04323"/>
            <a:ext cx="4773952" cy="2877159"/>
          </a:xfrm>
          <a:prstGeom prst="rect">
            <a:avLst/>
          </a:prstGeom>
        </p:spPr>
      </p:pic>
      <p:pic>
        <p:nvPicPr>
          <p:cNvPr id="3" name="Immagine 2" descr="Immagine che contiene testo, schermata, Software multimediale, software&#10;&#10;Descrizione generata automaticamente">
            <a:extLst>
              <a:ext uri="{FF2B5EF4-FFF2-40B4-BE49-F238E27FC236}">
                <a16:creationId xmlns:a16="http://schemas.microsoft.com/office/drawing/2014/main" id="{66DE7C99-B38B-5A0A-23E2-7792B0E141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00" y="2521412"/>
            <a:ext cx="2479279" cy="39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69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DE6F61-35E6-4BCE-83A4-178CB0EC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PDM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79106-49EE-4301-93A3-C31D9126D4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23550" y="6356350"/>
            <a:ext cx="1568450" cy="365125"/>
          </a:xfrm>
        </p:spPr>
        <p:txBody>
          <a:bodyPr/>
          <a:lstStyle/>
          <a:p>
            <a:fld id="{E29D0A80-D934-45B8-A0C8-A275FFD731D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7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DE6F61-35E6-4BCE-83A4-178CB0EC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validaZIONE</a:t>
            </a:r>
            <a:endParaRPr lang="fr-FR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E96089B-D9A6-A999-531D-3755310A3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2" y="1350510"/>
            <a:ext cx="5774870" cy="2631941"/>
          </a:xfrm>
        </p:spPr>
        <p:txBody>
          <a:bodyPr/>
          <a:lstStyle/>
          <a:p>
            <a:r>
              <a:rPr lang="en-US" dirty="0"/>
              <a:t>E </a:t>
            </a:r>
            <a:r>
              <a:rPr lang="en-US" dirty="0" err="1"/>
              <a:t>consentito</a:t>
            </a:r>
            <a:r>
              <a:rPr lang="en-US" dirty="0"/>
              <a:t> la </a:t>
            </a:r>
            <a:r>
              <a:rPr lang="en-US" dirty="0" err="1"/>
              <a:t>convalida</a:t>
            </a:r>
            <a:r>
              <a:rPr lang="en-US" dirty="0"/>
              <a:t> </a:t>
            </a:r>
            <a:r>
              <a:rPr lang="en-US" dirty="0" err="1"/>
              <a:t>multipla</a:t>
            </a:r>
            <a:r>
              <a:rPr lang="en-US" dirty="0"/>
              <a:t> in due </a:t>
            </a:r>
            <a:r>
              <a:rPr lang="en-US" dirty="0" err="1"/>
              <a:t>contesti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Multi </a:t>
            </a:r>
            <a:r>
              <a:rPr lang="en-US" dirty="0" err="1"/>
              <a:t>selezione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documenti</a:t>
            </a:r>
            <a:endParaRPr lang="en-US" dirty="0"/>
          </a:p>
          <a:p>
            <a:pPr lvl="1"/>
            <a:r>
              <a:rPr lang="en-US" dirty="0"/>
              <a:t>Per </a:t>
            </a:r>
            <a:r>
              <a:rPr lang="en-US" dirty="0" err="1"/>
              <a:t>cartelle</a:t>
            </a:r>
            <a:endParaRPr lang="en-US" dirty="0"/>
          </a:p>
          <a:p>
            <a:r>
              <a:rPr lang="en-US" dirty="0" err="1"/>
              <a:t>Possibilità</a:t>
            </a:r>
            <a:r>
              <a:rPr lang="en-US" dirty="0"/>
              <a:t> di </a:t>
            </a:r>
            <a:r>
              <a:rPr lang="en-US" dirty="0" err="1"/>
              <a:t>attivare</a:t>
            </a:r>
            <a:r>
              <a:rPr lang="en-US" dirty="0"/>
              <a:t> la </a:t>
            </a:r>
            <a:r>
              <a:rPr lang="en-US" dirty="0" err="1"/>
              <a:t>multiconvalida</a:t>
            </a:r>
            <a:r>
              <a:rPr lang="en-US" dirty="0"/>
              <a:t> di tutti I </a:t>
            </a:r>
            <a:r>
              <a:rPr lang="en-US" dirty="0" err="1"/>
              <a:t>documenti</a:t>
            </a:r>
            <a:r>
              <a:rPr lang="en-US" dirty="0"/>
              <a:t>. Utile per </a:t>
            </a:r>
            <a:r>
              <a:rPr lang="en-US" dirty="0" err="1"/>
              <a:t>validare</a:t>
            </a:r>
            <a:r>
              <a:rPr lang="en-US" dirty="0"/>
              <a:t> un </a:t>
            </a:r>
            <a:r>
              <a:rPr lang="en-US" dirty="0" err="1"/>
              <a:t>intero</a:t>
            </a:r>
            <a:r>
              <a:rPr lang="en-US" dirty="0"/>
              <a:t> Progetto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cartella</a:t>
            </a:r>
            <a:r>
              <a:rPr lang="en-US" dirty="0"/>
              <a:t> o un </a:t>
            </a:r>
            <a:r>
              <a:rPr lang="en-US" dirty="0" err="1"/>
              <a:t>documento</a:t>
            </a:r>
            <a:r>
              <a:rPr lang="en-US" dirty="0"/>
              <a:t> </a:t>
            </a:r>
            <a:r>
              <a:rPr lang="en-US" dirty="0" err="1"/>
              <a:t>contenente</a:t>
            </a:r>
            <a:r>
              <a:rPr lang="en-US" dirty="0"/>
              <a:t> </a:t>
            </a: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documenti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79106-49EE-4301-93A3-C31D9126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F8C4220-30EB-DC69-F6A6-C18D6DC6B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551" y="1624658"/>
            <a:ext cx="3391936" cy="171725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25F3AAD-8D72-8C75-9F6D-6E70B2A40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709" y="3670359"/>
            <a:ext cx="3135120" cy="24833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DA76631-A5A0-5E83-60DF-45617ADF1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46" y="4289769"/>
            <a:ext cx="6839799" cy="17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DE6F61-35E6-4BCE-83A4-178CB0EC4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SCHIZZO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79106-49EE-4301-93A3-C31D9126D48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623550" y="6356350"/>
            <a:ext cx="1568450" cy="365125"/>
          </a:xfrm>
        </p:spPr>
        <p:txBody>
          <a:bodyPr/>
          <a:lstStyle/>
          <a:p>
            <a:fld id="{E29D0A80-D934-45B8-A0C8-A275FFD731D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536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21BF-8424-4327-A307-808DAAFB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VINCOLI CONTESTUALI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EA404F-BD86-4BC4-80A7-A30DCBC5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73713" cy="4895864"/>
          </a:xfrm>
        </p:spPr>
        <p:txBody>
          <a:bodyPr>
            <a:normAutofit/>
          </a:bodyPr>
          <a:lstStyle/>
          <a:p>
            <a:r>
              <a:rPr lang="en-US" dirty="0" err="1"/>
              <a:t>Permette</a:t>
            </a:r>
            <a:r>
              <a:rPr lang="en-US" dirty="0"/>
              <a:t> di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vincoli</a:t>
            </a:r>
            <a:r>
              <a:rPr lang="en-US" dirty="0"/>
              <a:t> </a:t>
            </a:r>
            <a:r>
              <a:rPr lang="en-US" dirty="0" err="1"/>
              <a:t>contestuali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piu </a:t>
            </a:r>
            <a:r>
              <a:rPr lang="en-US" dirty="0" err="1"/>
              <a:t>entita</a:t>
            </a:r>
            <a:endParaRPr lang="en-US" dirty="0"/>
          </a:p>
          <a:p>
            <a:r>
              <a:rPr lang="en-US" dirty="0" err="1"/>
              <a:t>Quotatura</a:t>
            </a:r>
            <a:r>
              <a:rPr lang="en-US" dirty="0"/>
              <a:t> </a:t>
            </a:r>
            <a:r>
              <a:rPr lang="en-US" dirty="0" err="1"/>
              <a:t>automatica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segmenti</a:t>
            </a:r>
            <a:endParaRPr lang="en-US" dirty="0"/>
          </a:p>
          <a:p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4912D-A234-4535-A75C-629C2EFB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0A80-D934-45B8-A0C8-A275FFD731D5}" type="slidenum">
              <a:rPr lang="fr-FR" smtClean="0"/>
              <a:t>9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FD61AB8-11AA-EFE1-CDE0-1D0A0AB29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15" y="1562272"/>
            <a:ext cx="2525899" cy="186672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A66B49A-B329-A268-60B8-525B11E92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914" y="3776413"/>
            <a:ext cx="2373297" cy="167402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F27C490-EBDB-11A1-2C70-406DC887C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230" y="1852042"/>
            <a:ext cx="1952176" cy="15585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A62B320-55FD-A384-4CE8-B8A40C6F1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1230" y="3728088"/>
            <a:ext cx="2161928" cy="1695630"/>
          </a:xfrm>
          <a:prstGeom prst="rect">
            <a:avLst/>
          </a:prstGeom>
        </p:spPr>
      </p:pic>
      <p:pic>
        <p:nvPicPr>
          <p:cNvPr id="3" name="Immagine 2" descr="Immagine che contiene cerchio, design&#10;&#10;Descrizione generata automaticamente">
            <a:hlinkClick r:id="rId6" action="ppaction://hlinkfile"/>
            <a:extLst>
              <a:ext uri="{FF2B5EF4-FFF2-40B4-BE49-F238E27FC236}">
                <a16:creationId xmlns:a16="http://schemas.microsoft.com/office/drawing/2014/main" id="{EDCB827A-3E1F-1A2A-6CB4-5FD7DB5C4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12" y="3872156"/>
            <a:ext cx="1237368" cy="12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theme/theme1.xml><?xml version="1.0" encoding="utf-8"?>
<a:theme xmlns:a="http://schemas.openxmlformats.org/drawingml/2006/main" name="Black">
  <a:themeElements>
    <a:clrScheme name="TestVarian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47715FD-F4F2-4DB9-896A-F442BA99EFA9}" vid="{B89EF9E1-27F9-4CA7-A3E4-84D746E53D2E}"/>
    </a:ext>
  </a:extLst>
</a:theme>
</file>

<file path=ppt/theme/theme2.xml><?xml version="1.0" encoding="utf-8"?>
<a:theme xmlns:a="http://schemas.openxmlformats.org/drawingml/2006/main" name="R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47715FD-F4F2-4DB9-896A-F442BA99EFA9}" vid="{3918D173-001F-4E47-B330-7A56939C4AFA}"/>
    </a:ext>
  </a:extLst>
</a:theme>
</file>

<file path=ppt/theme/theme3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47715FD-F4F2-4DB9-896A-F442BA99EFA9}" vid="{C71EE85B-B6F0-46BA-BA58-92869DA86443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C2DCA3177AEE4EADE3ACDB22C985DB" ma:contentTypeVersion="12" ma:contentTypeDescription="Create a new document." ma:contentTypeScope="" ma:versionID="d3ac55901315084fc7dbaa1f22dad028">
  <xsd:schema xmlns:xsd="http://www.w3.org/2001/XMLSchema" xmlns:xs="http://www.w3.org/2001/XMLSchema" xmlns:p="http://schemas.microsoft.com/office/2006/metadata/properties" xmlns:ns3="2ab83e86-f9f1-4b50-bdcb-a85525c7540e" xmlns:ns4="1bc10c6e-ca99-4a11-9c87-70cd47141faf" targetNamespace="http://schemas.microsoft.com/office/2006/metadata/properties" ma:root="true" ma:fieldsID="f80b6eca799a9e5021237cb22fd5588e" ns3:_="" ns4:_="">
    <xsd:import namespace="2ab83e86-f9f1-4b50-bdcb-a85525c7540e"/>
    <xsd:import namespace="1bc10c6e-ca99-4a11-9c87-70cd47141fa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83e86-f9f1-4b50-bdcb-a85525c754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10c6e-ca99-4a11-9c87-70cd47141f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15D13D-D8BE-4E7F-8D60-122F67258A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E6390A-1D27-4562-89FD-3CB465E537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b83e86-f9f1-4b50-bdcb-a85525c7540e"/>
    <ds:schemaRef ds:uri="1bc10c6e-ca99-4a11-9c87-70cd47141f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D4D91B-54EC-4CF4-B84E-984F270AF1BA}">
  <ds:schemaRefs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1bc10c6e-ca99-4a11-9c87-70cd47141faf"/>
    <ds:schemaRef ds:uri="2ab83e86-f9f1-4b50-bdcb-a85525c7540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TopSolid Template</Template>
  <TotalTime>15358</TotalTime>
  <Words>1183</Words>
  <Application>Microsoft Office PowerPoint</Application>
  <PresentationFormat>Widescreen</PresentationFormat>
  <Paragraphs>197</Paragraphs>
  <Slides>47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47</vt:i4>
      </vt:variant>
    </vt:vector>
  </HeadingPairs>
  <TitlesOfParts>
    <vt:vector size="54" baseType="lpstr">
      <vt:lpstr>Arial</vt:lpstr>
      <vt:lpstr>Calibri</vt:lpstr>
      <vt:lpstr>Courier New</vt:lpstr>
      <vt:lpstr>Lato</vt:lpstr>
      <vt:lpstr>Black</vt:lpstr>
      <vt:lpstr>Red</vt:lpstr>
      <vt:lpstr>White</vt:lpstr>
      <vt:lpstr>Novita della versione 7.17</vt:lpstr>
      <vt:lpstr>INTERFACCIA UTENTE</vt:lpstr>
      <vt:lpstr>COMANDO RICERCA</vt:lpstr>
      <vt:lpstr>DISTINTA BASE VISIBILE NELL’ALBERO DI TOPSOLID</vt:lpstr>
      <vt:lpstr>Altre novità</vt:lpstr>
      <vt:lpstr>PDM</vt:lpstr>
      <vt:lpstr>validaZIONE</vt:lpstr>
      <vt:lpstr>SCHIZZO</vt:lpstr>
      <vt:lpstr>VINCOLI CONTESTUALI</vt:lpstr>
      <vt:lpstr>INCISIONE</vt:lpstr>
      <vt:lpstr>CerCHI INTERNI</vt:lpstr>
      <vt:lpstr>POSIZIONAMENTO DELLO SCHIZZO PLANARE</vt:lpstr>
      <vt:lpstr>LISCIATURA</vt:lpstr>
      <vt:lpstr>Spline</vt:lpstr>
      <vt:lpstr>AnnotaZIONI</vt:lpstr>
      <vt:lpstr>AnnotaZIONI</vt:lpstr>
      <vt:lpstr>FORME</vt:lpstr>
      <vt:lpstr>Modifica facce: aggiunta funzione per gole</vt:lpstr>
      <vt:lpstr>Forma sviluppabile</vt:lpstr>
      <vt:lpstr>sEMPLIFICAZIONE</vt:lpstr>
      <vt:lpstr>suPERFICI</vt:lpstr>
      <vt:lpstr>Tubo</vt:lpstr>
      <vt:lpstr>Sostituzione facce</vt:lpstr>
      <vt:lpstr>LAMIERA</vt:lpstr>
      <vt:lpstr>Pieghe 3D</vt:lpstr>
      <vt:lpstr>assemblAGGIO</vt:lpstr>
      <vt:lpstr>Gestione dei posizionamenti</vt:lpstr>
      <vt:lpstr>Operazioni non sincronizzate</vt:lpstr>
      <vt:lpstr>Decomposizione del profilo</vt:lpstr>
      <vt:lpstr>Semplifica geometria e verifica</vt:lpstr>
      <vt:lpstr>ProcessI, Wizard E FAMIGLIA</vt:lpstr>
      <vt:lpstr>Componenti lineari</vt:lpstr>
      <vt:lpstr>Gestione delle ripetizioni</vt:lpstr>
      <vt:lpstr>DISTINTA MATERIALI</vt:lpstr>
      <vt:lpstr>Confronto di assiemi</vt:lpstr>
      <vt:lpstr>CoSTRUZIONI</vt:lpstr>
      <vt:lpstr>Animare parametro</vt:lpstr>
      <vt:lpstr>STRUMENTI</vt:lpstr>
      <vt:lpstr>Superfici di rivestimento</vt:lpstr>
      <vt:lpstr>Area proiettata</vt:lpstr>
      <vt:lpstr>TAVOLE</vt:lpstr>
      <vt:lpstr>Tavola specchio</vt:lpstr>
      <vt:lpstr>Testi aggiuntivi sui fori</vt:lpstr>
      <vt:lpstr>ISO 5459 tolleranze</vt:lpstr>
      <vt:lpstr>interfacce</vt:lpstr>
      <vt:lpstr> FBX Importazione con textures</vt:lpstr>
      <vt:lpstr>Presentazione standard di PowerPoint</vt:lpstr>
    </vt:vector>
  </TitlesOfParts>
  <Company>TOPSOLID SAS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 Poirot</dc:creator>
  <cp:lastModifiedBy>Topsolid ITalia</cp:lastModifiedBy>
  <cp:revision>61</cp:revision>
  <dcterms:created xsi:type="dcterms:W3CDTF">2021-10-18T09:38:03Z</dcterms:created>
  <dcterms:modified xsi:type="dcterms:W3CDTF">2023-07-19T06:52:40Z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0x0101004BC2DCA3177AEE4EADE3ACDB22C985DB</vt:lpwstr>
  </property>
</Properties>
</file>